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2.xml" ContentType="application/vnd.openxmlformats-officedocument.presentationml.tags+xml"/>
  <Override PartName="/ppt/notesSlides/notesSlide11.xml" ContentType="application/vnd.openxmlformats-officedocument.presentationml.notesSlide+xml"/>
  <Override PartName="/ppt/tags/tag3.xml" ContentType="application/vnd.openxmlformats-officedocument.presentationml.tags+xml"/>
  <Override PartName="/ppt/notesSlides/notesSlide12.xml" ContentType="application/vnd.openxmlformats-officedocument.presentationml.notesSlide+xml"/>
  <Override PartName="/ppt/tags/tag4.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handoutMasterIdLst>
    <p:handoutMasterId r:id="rId26"/>
  </p:handoutMasterIdLst>
  <p:sldIdLst>
    <p:sldId id="382" r:id="rId2"/>
    <p:sldId id="299" r:id="rId3"/>
    <p:sldId id="279" r:id="rId4"/>
    <p:sldId id="281" r:id="rId5"/>
    <p:sldId id="307" r:id="rId6"/>
    <p:sldId id="308" r:id="rId7"/>
    <p:sldId id="256" r:id="rId8"/>
    <p:sldId id="260" r:id="rId9"/>
    <p:sldId id="376" r:id="rId10"/>
    <p:sldId id="374" r:id="rId11"/>
    <p:sldId id="377" r:id="rId12"/>
    <p:sldId id="375" r:id="rId13"/>
    <p:sldId id="387" r:id="rId14"/>
    <p:sldId id="336" r:id="rId15"/>
    <p:sldId id="338" r:id="rId16"/>
    <p:sldId id="344" r:id="rId17"/>
    <p:sldId id="363" r:id="rId18"/>
    <p:sldId id="349" r:id="rId19"/>
    <p:sldId id="367" r:id="rId20"/>
    <p:sldId id="257" r:id="rId21"/>
    <p:sldId id="379" r:id="rId22"/>
    <p:sldId id="380" r:id="rId23"/>
    <p:sldId id="381" r:id="rId24"/>
  </p:sldIdLst>
  <p:sldSz cx="9144000" cy="6858000" type="screen4x3"/>
  <p:notesSz cx="9940925" cy="680878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clrMode="gray" scaleToFitPaper="1" frameSlides="1"/>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6590232-BFA6-45D1-8E80-F21D6B38D422}" v="5" dt="2021-11-14T15:50:01.017"/>
    <p1510:client id="{D92B20ED-77A9-46A5-98C7-D4ED987F52FD}" v="2" dt="2021-11-15T00:04:27.29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01"/>
    <p:restoredTop sz="92460" autoAdjust="0"/>
  </p:normalViewPr>
  <p:slideViewPr>
    <p:cSldViewPr snapToGrid="0" snapToObjects="1">
      <p:cViewPr varScale="1">
        <p:scale>
          <a:sx n="63" d="100"/>
          <a:sy n="63" d="100"/>
        </p:scale>
        <p:origin x="1446" y="66"/>
      </p:cViewPr>
      <p:guideLst>
        <p:guide orient="horz" pos="216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da Felfel" userId="5d6185fd-a143-4d25-b974-697fac419c7c" providerId="ADAL" clId="{9A60CE3E-DFDE-488B-9664-2319A4BC6AAD}"/>
    <pc:docChg chg="addSld delSld modSld">
      <pc:chgData name="Reda Felfel" userId="5d6185fd-a143-4d25-b974-697fac419c7c" providerId="ADAL" clId="{9A60CE3E-DFDE-488B-9664-2319A4BC6AAD}" dt="2020-10-27T11:56:52.847" v="34"/>
      <pc:docMkLst>
        <pc:docMk/>
      </pc:docMkLst>
      <pc:sldChg chg="modSp add mod">
        <pc:chgData name="Reda Felfel" userId="5d6185fd-a143-4d25-b974-697fac419c7c" providerId="ADAL" clId="{9A60CE3E-DFDE-488B-9664-2319A4BC6AAD}" dt="2020-10-27T09:36:41.993" v="30" actId="20577"/>
        <pc:sldMkLst>
          <pc:docMk/>
          <pc:sldMk cId="4215450830" sldId="256"/>
        </pc:sldMkLst>
        <pc:spChg chg="mod">
          <ac:chgData name="Reda Felfel" userId="5d6185fd-a143-4d25-b974-697fac419c7c" providerId="ADAL" clId="{9A60CE3E-DFDE-488B-9664-2319A4BC6AAD}" dt="2020-10-27T09:36:41.993" v="30" actId="20577"/>
          <ac:spMkLst>
            <pc:docMk/>
            <pc:sldMk cId="4215450830" sldId="256"/>
            <ac:spMk id="5" creationId="{00CA07D5-B6B8-468F-AC7B-4F43FA0CF2B4}"/>
          </ac:spMkLst>
        </pc:spChg>
        <pc:spChg chg="mod">
          <ac:chgData name="Reda Felfel" userId="5d6185fd-a143-4d25-b974-697fac419c7c" providerId="ADAL" clId="{9A60CE3E-DFDE-488B-9664-2319A4BC6AAD}" dt="2020-10-26T15:53:46.558" v="19" actId="1076"/>
          <ac:spMkLst>
            <pc:docMk/>
            <pc:sldMk cId="4215450830" sldId="256"/>
            <ac:spMk id="7" creationId="{70277B9E-B403-4D12-8AB3-454FE84BC14D}"/>
          </ac:spMkLst>
        </pc:spChg>
        <pc:spChg chg="mod">
          <ac:chgData name="Reda Felfel" userId="5d6185fd-a143-4d25-b974-697fac419c7c" providerId="ADAL" clId="{9A60CE3E-DFDE-488B-9664-2319A4BC6AAD}" dt="2020-10-27T00:09:15.298" v="28" actId="20577"/>
          <ac:spMkLst>
            <pc:docMk/>
            <pc:sldMk cId="4215450830" sldId="256"/>
            <ac:spMk id="9" creationId="{4CCFE0FB-68E0-439A-8AAE-FF788548373E}"/>
          </ac:spMkLst>
        </pc:spChg>
        <pc:spChg chg="mod">
          <ac:chgData name="Reda Felfel" userId="5d6185fd-a143-4d25-b974-697fac419c7c" providerId="ADAL" clId="{9A60CE3E-DFDE-488B-9664-2319A4BC6AAD}" dt="2020-10-27T00:09:50.238" v="29" actId="1076"/>
          <ac:spMkLst>
            <pc:docMk/>
            <pc:sldMk cId="4215450830" sldId="256"/>
            <ac:spMk id="10" creationId="{4020A3F5-719C-4630-A9B6-83B28CF16E8C}"/>
          </ac:spMkLst>
        </pc:spChg>
        <pc:picChg chg="mod">
          <ac:chgData name="Reda Felfel" userId="5d6185fd-a143-4d25-b974-697fac419c7c" providerId="ADAL" clId="{9A60CE3E-DFDE-488B-9664-2319A4BC6AAD}" dt="2020-10-27T00:09:06.018" v="26" actId="1076"/>
          <ac:picMkLst>
            <pc:docMk/>
            <pc:sldMk cId="4215450830" sldId="256"/>
            <ac:picMk id="2" creationId="{8C2A3A9E-D1EE-471C-A5D8-424864721B60}"/>
          </ac:picMkLst>
        </pc:picChg>
      </pc:sldChg>
      <pc:sldChg chg="modSp add mod">
        <pc:chgData name="Reda Felfel" userId="5d6185fd-a143-4d25-b974-697fac419c7c" providerId="ADAL" clId="{9A60CE3E-DFDE-488B-9664-2319A4BC6AAD}" dt="2020-10-26T15:53:51.210" v="20" actId="1076"/>
        <pc:sldMkLst>
          <pc:docMk/>
          <pc:sldMk cId="3021284916" sldId="257"/>
        </pc:sldMkLst>
        <pc:spChg chg="mod">
          <ac:chgData name="Reda Felfel" userId="5d6185fd-a143-4d25-b974-697fac419c7c" providerId="ADAL" clId="{9A60CE3E-DFDE-488B-9664-2319A4BC6AAD}" dt="2020-10-26T15:53:51.210" v="20" actId="1076"/>
          <ac:spMkLst>
            <pc:docMk/>
            <pc:sldMk cId="3021284916" sldId="257"/>
            <ac:spMk id="3" creationId="{7DF4AC11-5E56-4646-B83E-2DD03FCFE4D4}"/>
          </ac:spMkLst>
        </pc:spChg>
      </pc:sldChg>
      <pc:sldChg chg="del">
        <pc:chgData name="Reda Felfel" userId="5d6185fd-a143-4d25-b974-697fac419c7c" providerId="ADAL" clId="{9A60CE3E-DFDE-488B-9664-2319A4BC6AAD}" dt="2020-10-26T15:44:09.784" v="6" actId="47"/>
        <pc:sldMkLst>
          <pc:docMk/>
          <pc:sldMk cId="3221570112" sldId="257"/>
        </pc:sldMkLst>
      </pc:sldChg>
      <pc:sldChg chg="modSp add mod">
        <pc:chgData name="Reda Felfel" userId="5d6185fd-a143-4d25-b974-697fac419c7c" providerId="ADAL" clId="{9A60CE3E-DFDE-488B-9664-2319A4BC6AAD}" dt="2020-10-26T15:53:55.028" v="21" actId="1076"/>
        <pc:sldMkLst>
          <pc:docMk/>
          <pc:sldMk cId="2594425246" sldId="258"/>
        </pc:sldMkLst>
        <pc:spChg chg="mod">
          <ac:chgData name="Reda Felfel" userId="5d6185fd-a143-4d25-b974-697fac419c7c" providerId="ADAL" clId="{9A60CE3E-DFDE-488B-9664-2319A4BC6AAD}" dt="2020-10-26T15:53:55.028" v="21" actId="1076"/>
          <ac:spMkLst>
            <pc:docMk/>
            <pc:sldMk cId="2594425246" sldId="258"/>
            <ac:spMk id="3" creationId="{7DF4AC11-5E56-4646-B83E-2DD03FCFE4D4}"/>
          </ac:spMkLst>
        </pc:spChg>
      </pc:sldChg>
      <pc:sldChg chg="modSp add mod">
        <pc:chgData name="Reda Felfel" userId="5d6185fd-a143-4d25-b974-697fac419c7c" providerId="ADAL" clId="{9A60CE3E-DFDE-488B-9664-2319A4BC6AAD}" dt="2020-10-26T15:53:58.911" v="22" actId="1076"/>
        <pc:sldMkLst>
          <pc:docMk/>
          <pc:sldMk cId="1174161196" sldId="259"/>
        </pc:sldMkLst>
        <pc:spChg chg="mod">
          <ac:chgData name="Reda Felfel" userId="5d6185fd-a143-4d25-b974-697fac419c7c" providerId="ADAL" clId="{9A60CE3E-DFDE-488B-9664-2319A4BC6AAD}" dt="2020-10-26T15:53:58.911" v="22" actId="1076"/>
          <ac:spMkLst>
            <pc:docMk/>
            <pc:sldMk cId="1174161196" sldId="259"/>
            <ac:spMk id="3" creationId="{7DF4AC11-5E56-4646-B83E-2DD03FCFE4D4}"/>
          </ac:spMkLst>
        </pc:spChg>
      </pc:sldChg>
      <pc:sldChg chg="del">
        <pc:chgData name="Reda Felfel" userId="5d6185fd-a143-4d25-b974-697fac419c7c" providerId="ADAL" clId="{9A60CE3E-DFDE-488B-9664-2319A4BC6AAD}" dt="2020-10-26T15:44:10.354" v="7" actId="47"/>
        <pc:sldMkLst>
          <pc:docMk/>
          <pc:sldMk cId="2587124927" sldId="262"/>
        </pc:sldMkLst>
      </pc:sldChg>
      <pc:sldChg chg="del">
        <pc:chgData name="Reda Felfel" userId="5d6185fd-a143-4d25-b974-697fac419c7c" providerId="ADAL" clId="{9A60CE3E-DFDE-488B-9664-2319A4BC6AAD}" dt="2020-10-26T15:44:17.726" v="12" actId="47"/>
        <pc:sldMkLst>
          <pc:docMk/>
          <pc:sldMk cId="1143096771" sldId="263"/>
        </pc:sldMkLst>
      </pc:sldChg>
      <pc:sldChg chg="del">
        <pc:chgData name="Reda Felfel" userId="5d6185fd-a143-4d25-b974-697fac419c7c" providerId="ADAL" clId="{9A60CE3E-DFDE-488B-9664-2319A4BC6AAD}" dt="2020-10-26T15:44:14.451" v="10" actId="47"/>
        <pc:sldMkLst>
          <pc:docMk/>
          <pc:sldMk cId="9621781" sldId="264"/>
        </pc:sldMkLst>
      </pc:sldChg>
      <pc:sldChg chg="del">
        <pc:chgData name="Reda Felfel" userId="5d6185fd-a143-4d25-b974-697fac419c7c" providerId="ADAL" clId="{9A60CE3E-DFDE-488B-9664-2319A4BC6AAD}" dt="2020-10-26T15:44:18.755" v="13" actId="47"/>
        <pc:sldMkLst>
          <pc:docMk/>
          <pc:sldMk cId="2724835578" sldId="265"/>
        </pc:sldMkLst>
      </pc:sldChg>
      <pc:sldChg chg="del">
        <pc:chgData name="Reda Felfel" userId="5d6185fd-a143-4d25-b974-697fac419c7c" providerId="ADAL" clId="{9A60CE3E-DFDE-488B-9664-2319A4BC6AAD}" dt="2020-10-26T15:44:35.475" v="15" actId="47"/>
        <pc:sldMkLst>
          <pc:docMk/>
          <pc:sldMk cId="2451233130" sldId="267"/>
        </pc:sldMkLst>
      </pc:sldChg>
      <pc:sldChg chg="del">
        <pc:chgData name="Reda Felfel" userId="5d6185fd-a143-4d25-b974-697fac419c7c" providerId="ADAL" clId="{9A60CE3E-DFDE-488B-9664-2319A4BC6AAD}" dt="2020-10-26T15:44:13.717" v="9" actId="47"/>
        <pc:sldMkLst>
          <pc:docMk/>
          <pc:sldMk cId="3951242917" sldId="268"/>
        </pc:sldMkLst>
      </pc:sldChg>
      <pc:sldChg chg="del">
        <pc:chgData name="Reda Felfel" userId="5d6185fd-a143-4d25-b974-697fac419c7c" providerId="ADAL" clId="{9A60CE3E-DFDE-488B-9664-2319A4BC6AAD}" dt="2020-10-26T15:44:11.300" v="8" actId="47"/>
        <pc:sldMkLst>
          <pc:docMk/>
          <pc:sldMk cId="3050265667" sldId="277"/>
        </pc:sldMkLst>
      </pc:sldChg>
      <pc:sldChg chg="add modTransition">
        <pc:chgData name="Reda Felfel" userId="5d6185fd-a143-4d25-b974-697fac419c7c" providerId="ADAL" clId="{9A60CE3E-DFDE-488B-9664-2319A4BC6AAD}" dt="2020-10-27T11:56:38.477" v="33"/>
        <pc:sldMkLst>
          <pc:docMk/>
          <pc:sldMk cId="2380338184" sldId="279"/>
        </pc:sldMkLst>
      </pc:sldChg>
      <pc:sldChg chg="add modTransition">
        <pc:chgData name="Reda Felfel" userId="5d6185fd-a143-4d25-b974-697fac419c7c" providerId="ADAL" clId="{9A60CE3E-DFDE-488B-9664-2319A4BC6AAD}" dt="2020-10-27T11:56:52.847" v="34"/>
        <pc:sldMkLst>
          <pc:docMk/>
          <pc:sldMk cId="2946845220" sldId="281"/>
        </pc:sldMkLst>
      </pc:sldChg>
      <pc:sldChg chg="add modTransition">
        <pc:chgData name="Reda Felfel" userId="5d6185fd-a143-4d25-b974-697fac419c7c" providerId="ADAL" clId="{9A60CE3E-DFDE-488B-9664-2319A4BC6AAD}" dt="2020-10-27T11:56:14.429" v="31"/>
        <pc:sldMkLst>
          <pc:docMk/>
          <pc:sldMk cId="2817774940" sldId="299"/>
        </pc:sldMkLst>
      </pc:sldChg>
      <pc:sldChg chg="add modTransition">
        <pc:chgData name="Reda Felfel" userId="5d6185fd-a143-4d25-b974-697fac419c7c" providerId="ADAL" clId="{9A60CE3E-DFDE-488B-9664-2319A4BC6AAD}" dt="2020-10-27T11:56:29.164" v="32"/>
        <pc:sldMkLst>
          <pc:docMk/>
          <pc:sldMk cId="4104938782" sldId="300"/>
        </pc:sldMkLst>
      </pc:sldChg>
      <pc:sldChg chg="del">
        <pc:chgData name="Reda Felfel" userId="5d6185fd-a143-4d25-b974-697fac419c7c" providerId="ADAL" clId="{9A60CE3E-DFDE-488B-9664-2319A4BC6AAD}" dt="2020-10-26T15:44:15.160" v="11" actId="47"/>
        <pc:sldMkLst>
          <pc:docMk/>
          <pc:sldMk cId="9621781" sldId="357"/>
        </pc:sldMkLst>
      </pc:sldChg>
      <pc:sldChg chg="del">
        <pc:chgData name="Reda Felfel" userId="5d6185fd-a143-4d25-b974-697fac419c7c" providerId="ADAL" clId="{9A60CE3E-DFDE-488B-9664-2319A4BC6AAD}" dt="2020-10-26T15:44:20.706" v="14" actId="47"/>
        <pc:sldMkLst>
          <pc:docMk/>
          <pc:sldMk cId="2442755592" sldId="366"/>
        </pc:sldMkLst>
      </pc:sldChg>
      <pc:sldChg chg="del">
        <pc:chgData name="Reda Felfel" userId="5d6185fd-a143-4d25-b974-697fac419c7c" providerId="ADAL" clId="{9A60CE3E-DFDE-488B-9664-2319A4BC6AAD}" dt="2020-10-26T15:44:08.201" v="3" actId="47"/>
        <pc:sldMkLst>
          <pc:docMk/>
          <pc:sldMk cId="824038786" sldId="371"/>
        </pc:sldMkLst>
      </pc:sldChg>
      <pc:sldChg chg="del">
        <pc:chgData name="Reda Felfel" userId="5d6185fd-a143-4d25-b974-697fac419c7c" providerId="ADAL" clId="{9A60CE3E-DFDE-488B-9664-2319A4BC6AAD}" dt="2020-10-26T15:44:09.320" v="5" actId="47"/>
        <pc:sldMkLst>
          <pc:docMk/>
          <pc:sldMk cId="1903882036" sldId="372"/>
        </pc:sldMkLst>
      </pc:sldChg>
      <pc:sldChg chg="del">
        <pc:chgData name="Reda Felfel" userId="5d6185fd-a143-4d25-b974-697fac419c7c" providerId="ADAL" clId="{9A60CE3E-DFDE-488B-9664-2319A4BC6AAD}" dt="2020-10-26T15:44:08.701" v="4" actId="47"/>
        <pc:sldMkLst>
          <pc:docMk/>
          <pc:sldMk cId="2798612290" sldId="379"/>
        </pc:sldMkLst>
      </pc:sldChg>
      <pc:sldChg chg="add">
        <pc:chgData name="Reda Felfel" userId="5d6185fd-a143-4d25-b974-697fac419c7c" providerId="ADAL" clId="{9A60CE3E-DFDE-488B-9664-2319A4BC6AAD}" dt="2020-10-26T15:54:25.737" v="23"/>
        <pc:sldMkLst>
          <pc:docMk/>
          <pc:sldMk cId="1860329678" sldId="380"/>
        </pc:sldMkLst>
      </pc:sldChg>
      <pc:sldChg chg="del">
        <pc:chgData name="Reda Felfel" userId="5d6185fd-a143-4d25-b974-697fac419c7c" providerId="ADAL" clId="{9A60CE3E-DFDE-488B-9664-2319A4BC6AAD}" dt="2020-10-26T15:44:05.920" v="0" actId="47"/>
        <pc:sldMkLst>
          <pc:docMk/>
          <pc:sldMk cId="2854651095" sldId="382"/>
        </pc:sldMkLst>
      </pc:sldChg>
      <pc:sldChg chg="del">
        <pc:chgData name="Reda Felfel" userId="5d6185fd-a143-4d25-b974-697fac419c7c" providerId="ADAL" clId="{9A60CE3E-DFDE-488B-9664-2319A4BC6AAD}" dt="2020-10-26T15:44:06.982" v="1" actId="47"/>
        <pc:sldMkLst>
          <pc:docMk/>
          <pc:sldMk cId="616545547" sldId="384"/>
        </pc:sldMkLst>
      </pc:sldChg>
      <pc:sldChg chg="del">
        <pc:chgData name="Reda Felfel" userId="5d6185fd-a143-4d25-b974-697fac419c7c" providerId="ADAL" clId="{9A60CE3E-DFDE-488B-9664-2319A4BC6AAD}" dt="2020-10-26T15:44:07.619" v="2" actId="47"/>
        <pc:sldMkLst>
          <pc:docMk/>
          <pc:sldMk cId="2285827902" sldId="385"/>
        </pc:sldMkLst>
      </pc:sldChg>
      <pc:sldMasterChg chg="delSldLayout">
        <pc:chgData name="Reda Felfel" userId="5d6185fd-a143-4d25-b974-697fac419c7c" providerId="ADAL" clId="{9A60CE3E-DFDE-488B-9664-2319A4BC6AAD}" dt="2020-10-26T15:44:05.920" v="0" actId="47"/>
        <pc:sldMasterMkLst>
          <pc:docMk/>
          <pc:sldMasterMk cId="2816867305" sldId="2147483648"/>
        </pc:sldMasterMkLst>
        <pc:sldLayoutChg chg="del">
          <pc:chgData name="Reda Felfel" userId="5d6185fd-a143-4d25-b974-697fac419c7c" providerId="ADAL" clId="{9A60CE3E-DFDE-488B-9664-2319A4BC6AAD}" dt="2020-10-26T15:44:05.920" v="0" actId="47"/>
          <pc:sldLayoutMkLst>
            <pc:docMk/>
            <pc:sldMasterMk cId="2816867305" sldId="2147483648"/>
            <pc:sldLayoutMk cId="996499329" sldId="2147483660"/>
          </pc:sldLayoutMkLst>
        </pc:sldLayoutChg>
      </pc:sldMasterChg>
    </pc:docChg>
  </pc:docChgLst>
  <pc:docChgLst>
    <pc:chgData name="Reda Felfel" userId="5d6185fd-a143-4d25-b974-697fac419c7c" providerId="ADAL" clId="{26590232-BFA6-45D1-8E80-F21D6B38D422}"/>
    <pc:docChg chg="custSel addSld delSld modSld sldOrd">
      <pc:chgData name="Reda Felfel" userId="5d6185fd-a143-4d25-b974-697fac419c7c" providerId="ADAL" clId="{26590232-BFA6-45D1-8E80-F21D6B38D422}" dt="2021-11-14T16:01:58.985" v="372" actId="47"/>
      <pc:docMkLst>
        <pc:docMk/>
      </pc:docMkLst>
      <pc:sldChg chg="add">
        <pc:chgData name="Reda Felfel" userId="5d6185fd-a143-4d25-b974-697fac419c7c" providerId="ADAL" clId="{26590232-BFA6-45D1-8E80-F21D6B38D422}" dt="2021-11-12T10:43:02.076" v="1"/>
        <pc:sldMkLst>
          <pc:docMk/>
          <pc:sldMk cId="2949330200" sldId="256"/>
        </pc:sldMkLst>
      </pc:sldChg>
      <pc:sldChg chg="del">
        <pc:chgData name="Reda Felfel" userId="5d6185fd-a143-4d25-b974-697fac419c7c" providerId="ADAL" clId="{26590232-BFA6-45D1-8E80-F21D6B38D422}" dt="2021-11-12T10:42:56.863" v="0" actId="2696"/>
        <pc:sldMkLst>
          <pc:docMk/>
          <pc:sldMk cId="4215450830" sldId="256"/>
        </pc:sldMkLst>
      </pc:sldChg>
      <pc:sldChg chg="add">
        <pc:chgData name="Reda Felfel" userId="5d6185fd-a143-4d25-b974-697fac419c7c" providerId="ADAL" clId="{26590232-BFA6-45D1-8E80-F21D6B38D422}" dt="2021-11-12T11:17:18.623" v="40"/>
        <pc:sldMkLst>
          <pc:docMk/>
          <pc:sldMk cId="859356792" sldId="258"/>
        </pc:sldMkLst>
      </pc:sldChg>
      <pc:sldChg chg="del">
        <pc:chgData name="Reda Felfel" userId="5d6185fd-a143-4d25-b974-697fac419c7c" providerId="ADAL" clId="{26590232-BFA6-45D1-8E80-F21D6B38D422}" dt="2021-11-12T10:51:18.733" v="11" actId="47"/>
        <pc:sldMkLst>
          <pc:docMk/>
          <pc:sldMk cId="2594425246" sldId="258"/>
        </pc:sldMkLst>
      </pc:sldChg>
      <pc:sldChg chg="del">
        <pc:chgData name="Reda Felfel" userId="5d6185fd-a143-4d25-b974-697fac419c7c" providerId="ADAL" clId="{26590232-BFA6-45D1-8E80-F21D6B38D422}" dt="2021-11-12T10:43:57.598" v="2" actId="47"/>
        <pc:sldMkLst>
          <pc:docMk/>
          <pc:sldMk cId="1174161196" sldId="259"/>
        </pc:sldMkLst>
      </pc:sldChg>
      <pc:sldChg chg="add">
        <pc:chgData name="Reda Felfel" userId="5d6185fd-a143-4d25-b974-697fac419c7c" providerId="ADAL" clId="{26590232-BFA6-45D1-8E80-F21D6B38D422}" dt="2021-11-12T11:17:18.623" v="40"/>
        <pc:sldMkLst>
          <pc:docMk/>
          <pc:sldMk cId="3968105213" sldId="259"/>
        </pc:sldMkLst>
      </pc:sldChg>
      <pc:sldChg chg="add">
        <pc:chgData name="Reda Felfel" userId="5d6185fd-a143-4d25-b974-697fac419c7c" providerId="ADAL" clId="{26590232-BFA6-45D1-8E80-F21D6B38D422}" dt="2021-11-12T10:43:02.076" v="1"/>
        <pc:sldMkLst>
          <pc:docMk/>
          <pc:sldMk cId="1719639874" sldId="260"/>
        </pc:sldMkLst>
      </pc:sldChg>
      <pc:sldChg chg="del">
        <pc:chgData name="Reda Felfel" userId="5d6185fd-a143-4d25-b974-697fac419c7c" providerId="ADAL" clId="{26590232-BFA6-45D1-8E80-F21D6B38D422}" dt="2021-11-12T10:42:56.863" v="0" actId="2696"/>
        <pc:sldMkLst>
          <pc:docMk/>
          <pc:sldMk cId="1900733269" sldId="260"/>
        </pc:sldMkLst>
      </pc:sldChg>
      <pc:sldChg chg="del">
        <pc:chgData name="Reda Felfel" userId="5d6185fd-a143-4d25-b974-697fac419c7c" providerId="ADAL" clId="{26590232-BFA6-45D1-8E80-F21D6B38D422}" dt="2021-11-12T10:51:20.054" v="12" actId="47"/>
        <pc:sldMkLst>
          <pc:docMk/>
          <pc:sldMk cId="4056160439" sldId="261"/>
        </pc:sldMkLst>
      </pc:sldChg>
      <pc:sldChg chg="del">
        <pc:chgData name="Reda Felfel" userId="5d6185fd-a143-4d25-b974-697fac419c7c" providerId="ADAL" clId="{26590232-BFA6-45D1-8E80-F21D6B38D422}" dt="2021-11-12T10:43:58.702" v="3" actId="47"/>
        <pc:sldMkLst>
          <pc:docMk/>
          <pc:sldMk cId="1673489831" sldId="262"/>
        </pc:sldMkLst>
      </pc:sldChg>
      <pc:sldChg chg="del">
        <pc:chgData name="Reda Felfel" userId="5d6185fd-a143-4d25-b974-697fac419c7c" providerId="ADAL" clId="{26590232-BFA6-45D1-8E80-F21D6B38D422}" dt="2021-11-12T10:44:00.811" v="4" actId="47"/>
        <pc:sldMkLst>
          <pc:docMk/>
          <pc:sldMk cId="3142339753" sldId="263"/>
        </pc:sldMkLst>
      </pc:sldChg>
      <pc:sldChg chg="add">
        <pc:chgData name="Reda Felfel" userId="5d6185fd-a143-4d25-b974-697fac419c7c" providerId="ADAL" clId="{26590232-BFA6-45D1-8E80-F21D6B38D422}" dt="2021-11-12T10:47:17.887" v="5"/>
        <pc:sldMkLst>
          <pc:docMk/>
          <pc:sldMk cId="2380338184" sldId="279"/>
        </pc:sldMkLst>
      </pc:sldChg>
      <pc:sldChg chg="add">
        <pc:chgData name="Reda Felfel" userId="5d6185fd-a143-4d25-b974-697fac419c7c" providerId="ADAL" clId="{26590232-BFA6-45D1-8E80-F21D6B38D422}" dt="2021-11-12T10:47:17.887" v="5"/>
        <pc:sldMkLst>
          <pc:docMk/>
          <pc:sldMk cId="2946845220" sldId="281"/>
        </pc:sldMkLst>
      </pc:sldChg>
      <pc:sldChg chg="add">
        <pc:chgData name="Reda Felfel" userId="5d6185fd-a143-4d25-b974-697fac419c7c" providerId="ADAL" clId="{26590232-BFA6-45D1-8E80-F21D6B38D422}" dt="2021-11-12T10:47:17.887" v="5"/>
        <pc:sldMkLst>
          <pc:docMk/>
          <pc:sldMk cId="2817774940" sldId="299"/>
        </pc:sldMkLst>
      </pc:sldChg>
      <pc:sldChg chg="addSp delSp modSp add del mod modNotesTx">
        <pc:chgData name="Reda Felfel" userId="5d6185fd-a143-4d25-b974-697fac419c7c" providerId="ADAL" clId="{26590232-BFA6-45D1-8E80-F21D6B38D422}" dt="2021-11-12T11:17:51.745" v="44" actId="47"/>
        <pc:sldMkLst>
          <pc:docMk/>
          <pc:sldMk cId="4104938782" sldId="300"/>
        </pc:sldMkLst>
        <pc:spChg chg="del">
          <ac:chgData name="Reda Felfel" userId="5d6185fd-a143-4d25-b974-697fac419c7c" providerId="ADAL" clId="{26590232-BFA6-45D1-8E80-F21D6B38D422}" dt="2021-11-12T10:57:09.261" v="14" actId="478"/>
          <ac:spMkLst>
            <pc:docMk/>
            <pc:sldMk cId="4104938782" sldId="300"/>
            <ac:spMk id="2" creationId="{00000000-0000-0000-0000-000000000000}"/>
          </ac:spMkLst>
        </pc:spChg>
        <pc:spChg chg="del">
          <ac:chgData name="Reda Felfel" userId="5d6185fd-a143-4d25-b974-697fac419c7c" providerId="ADAL" clId="{26590232-BFA6-45D1-8E80-F21D6B38D422}" dt="2021-11-12T10:57:12.670" v="15" actId="478"/>
          <ac:spMkLst>
            <pc:docMk/>
            <pc:sldMk cId="4104938782" sldId="300"/>
            <ac:spMk id="3" creationId="{00000000-0000-0000-0000-000000000000}"/>
          </ac:spMkLst>
        </pc:spChg>
        <pc:spChg chg="add mod">
          <ac:chgData name="Reda Felfel" userId="5d6185fd-a143-4d25-b974-697fac419c7c" providerId="ADAL" clId="{26590232-BFA6-45D1-8E80-F21D6B38D422}" dt="2021-11-12T10:57:32.011" v="39" actId="20577"/>
          <ac:spMkLst>
            <pc:docMk/>
            <pc:sldMk cId="4104938782" sldId="300"/>
            <ac:spMk id="6" creationId="{3032D711-0A6A-42AB-89FF-841B30CAB9BC}"/>
          </ac:spMkLst>
        </pc:spChg>
        <pc:spChg chg="add del mod">
          <ac:chgData name="Reda Felfel" userId="5d6185fd-a143-4d25-b974-697fac419c7c" providerId="ADAL" clId="{26590232-BFA6-45D1-8E80-F21D6B38D422}" dt="2021-11-12T10:57:18.544" v="17" actId="478"/>
          <ac:spMkLst>
            <pc:docMk/>
            <pc:sldMk cId="4104938782" sldId="300"/>
            <ac:spMk id="8" creationId="{BD1BF530-5B99-400B-A980-2089189A8EDE}"/>
          </ac:spMkLst>
        </pc:spChg>
      </pc:sldChg>
      <pc:sldChg chg="ord">
        <pc:chgData name="Reda Felfel" userId="5d6185fd-a143-4d25-b974-697fac419c7c" providerId="ADAL" clId="{26590232-BFA6-45D1-8E80-F21D6B38D422}" dt="2021-11-12T10:47:29.208" v="7"/>
        <pc:sldMkLst>
          <pc:docMk/>
          <pc:sldMk cId="4231632061" sldId="307"/>
        </pc:sldMkLst>
      </pc:sldChg>
      <pc:sldChg chg="delSp mod">
        <pc:chgData name="Reda Felfel" userId="5d6185fd-a143-4d25-b974-697fac419c7c" providerId="ADAL" clId="{26590232-BFA6-45D1-8E80-F21D6B38D422}" dt="2021-11-12T10:50:58.923" v="10" actId="478"/>
        <pc:sldMkLst>
          <pc:docMk/>
          <pc:sldMk cId="1958404610" sldId="363"/>
        </pc:sldMkLst>
        <pc:spChg chg="del">
          <ac:chgData name="Reda Felfel" userId="5d6185fd-a143-4d25-b974-697fac419c7c" providerId="ADAL" clId="{26590232-BFA6-45D1-8E80-F21D6B38D422}" dt="2021-11-12T10:50:58.923" v="10" actId="478"/>
          <ac:spMkLst>
            <pc:docMk/>
            <pc:sldMk cId="1958404610" sldId="363"/>
            <ac:spMk id="15" creationId="{00000000-0000-0000-0000-000000000000}"/>
          </ac:spMkLst>
        </pc:spChg>
      </pc:sldChg>
      <pc:sldChg chg="delSp mod">
        <pc:chgData name="Reda Felfel" userId="5d6185fd-a143-4d25-b974-697fac419c7c" providerId="ADAL" clId="{26590232-BFA6-45D1-8E80-F21D6B38D422}" dt="2021-11-12T10:50:44.682" v="9" actId="478"/>
        <pc:sldMkLst>
          <pc:docMk/>
          <pc:sldMk cId="2945691983" sldId="367"/>
        </pc:sldMkLst>
        <pc:spChg chg="del">
          <ac:chgData name="Reda Felfel" userId="5d6185fd-a143-4d25-b974-697fac419c7c" providerId="ADAL" clId="{26590232-BFA6-45D1-8E80-F21D6B38D422}" dt="2021-11-12T10:50:44.682" v="9" actId="478"/>
          <ac:spMkLst>
            <pc:docMk/>
            <pc:sldMk cId="2945691983" sldId="367"/>
            <ac:spMk id="15" creationId="{00000000-0000-0000-0000-000000000000}"/>
          </ac:spMkLst>
        </pc:spChg>
      </pc:sldChg>
      <pc:sldChg chg="modSp mod">
        <pc:chgData name="Reda Felfel" userId="5d6185fd-a143-4d25-b974-697fac419c7c" providerId="ADAL" clId="{26590232-BFA6-45D1-8E80-F21D6B38D422}" dt="2021-11-14T15:56:46.109" v="197" actId="1076"/>
        <pc:sldMkLst>
          <pc:docMk/>
          <pc:sldMk cId="1123007456" sldId="375"/>
        </pc:sldMkLst>
        <pc:picChg chg="mod">
          <ac:chgData name="Reda Felfel" userId="5d6185fd-a143-4d25-b974-697fac419c7c" providerId="ADAL" clId="{26590232-BFA6-45D1-8E80-F21D6B38D422}" dt="2021-11-14T15:56:46.109" v="197" actId="1076"/>
          <ac:picMkLst>
            <pc:docMk/>
            <pc:sldMk cId="1123007456" sldId="375"/>
            <ac:picMk id="3" creationId="{00000000-0000-0000-0000-000000000000}"/>
          </ac:picMkLst>
        </pc:picChg>
      </pc:sldChg>
      <pc:sldChg chg="add">
        <pc:chgData name="Reda Felfel" userId="5d6185fd-a143-4d25-b974-697fac419c7c" providerId="ADAL" clId="{26590232-BFA6-45D1-8E80-F21D6B38D422}" dt="2021-11-12T10:57:05.094" v="13" actId="2890"/>
        <pc:sldMkLst>
          <pc:docMk/>
          <pc:sldMk cId="764250646" sldId="382"/>
        </pc:sldMkLst>
      </pc:sldChg>
      <pc:sldChg chg="add del">
        <pc:chgData name="Reda Felfel" userId="5d6185fd-a143-4d25-b974-697fac419c7c" providerId="ADAL" clId="{26590232-BFA6-45D1-8E80-F21D6B38D422}" dt="2021-11-12T10:47:32.995" v="8" actId="47"/>
        <pc:sldMkLst>
          <pc:docMk/>
          <pc:sldMk cId="4215450830" sldId="382"/>
        </pc:sldMkLst>
      </pc:sldChg>
      <pc:sldChg chg="add">
        <pc:chgData name="Reda Felfel" userId="5d6185fd-a143-4d25-b974-697fac419c7c" providerId="ADAL" clId="{26590232-BFA6-45D1-8E80-F21D6B38D422}" dt="2021-11-12T11:17:18.623" v="40"/>
        <pc:sldMkLst>
          <pc:docMk/>
          <pc:sldMk cId="872753434" sldId="383"/>
        </pc:sldMkLst>
      </pc:sldChg>
      <pc:sldChg chg="add">
        <pc:chgData name="Reda Felfel" userId="5d6185fd-a143-4d25-b974-697fac419c7c" providerId="ADAL" clId="{26590232-BFA6-45D1-8E80-F21D6B38D422}" dt="2021-11-12T11:17:18.623" v="40"/>
        <pc:sldMkLst>
          <pc:docMk/>
          <pc:sldMk cId="1115316678" sldId="384"/>
        </pc:sldMkLst>
      </pc:sldChg>
      <pc:sldChg chg="addSp modSp new mod">
        <pc:chgData name="Reda Felfel" userId="5d6185fd-a143-4d25-b974-697fac419c7c" providerId="ADAL" clId="{26590232-BFA6-45D1-8E80-F21D6B38D422}" dt="2021-11-12T11:17:42.709" v="43" actId="1076"/>
        <pc:sldMkLst>
          <pc:docMk/>
          <pc:sldMk cId="903462265" sldId="385"/>
        </pc:sldMkLst>
        <pc:spChg chg="add mod">
          <ac:chgData name="Reda Felfel" userId="5d6185fd-a143-4d25-b974-697fac419c7c" providerId="ADAL" clId="{26590232-BFA6-45D1-8E80-F21D6B38D422}" dt="2021-11-12T11:17:42.709" v="43" actId="1076"/>
          <ac:spMkLst>
            <pc:docMk/>
            <pc:sldMk cId="903462265" sldId="385"/>
            <ac:spMk id="3" creationId="{F1859E40-0568-4771-98BC-F0C82CA9575E}"/>
          </ac:spMkLst>
        </pc:spChg>
      </pc:sldChg>
      <pc:sldChg chg="addSp modSp new del mod">
        <pc:chgData name="Reda Felfel" userId="5d6185fd-a143-4d25-b974-697fac419c7c" providerId="ADAL" clId="{26590232-BFA6-45D1-8E80-F21D6B38D422}" dt="2021-11-14T16:01:58.985" v="372" actId="47"/>
        <pc:sldMkLst>
          <pc:docMk/>
          <pc:sldMk cId="4203006072" sldId="386"/>
        </pc:sldMkLst>
        <pc:spChg chg="add mod">
          <ac:chgData name="Reda Felfel" userId="5d6185fd-a143-4d25-b974-697fac419c7c" providerId="ADAL" clId="{26590232-BFA6-45D1-8E80-F21D6B38D422}" dt="2021-11-14T15:52:23.309" v="194" actId="20577"/>
          <ac:spMkLst>
            <pc:docMk/>
            <pc:sldMk cId="4203006072" sldId="386"/>
            <ac:spMk id="5" creationId="{02147B66-35D9-4D13-AAE1-D33DC61FDABB}"/>
          </ac:spMkLst>
        </pc:spChg>
        <pc:picChg chg="add mod">
          <ac:chgData name="Reda Felfel" userId="5d6185fd-a143-4d25-b974-697fac419c7c" providerId="ADAL" clId="{26590232-BFA6-45D1-8E80-F21D6B38D422}" dt="2021-11-14T15:52:27.140" v="195" actId="1076"/>
          <ac:picMkLst>
            <pc:docMk/>
            <pc:sldMk cId="4203006072" sldId="386"/>
            <ac:picMk id="4" creationId="{DCB8C742-D904-4E22-AAB1-07A2DA86346D}"/>
          </ac:picMkLst>
        </pc:picChg>
      </pc:sldChg>
      <pc:sldChg chg="addSp delSp modSp add mod">
        <pc:chgData name="Reda Felfel" userId="5d6185fd-a143-4d25-b974-697fac419c7c" providerId="ADAL" clId="{26590232-BFA6-45D1-8E80-F21D6B38D422}" dt="2021-11-14T16:01:46.278" v="371" actId="20577"/>
        <pc:sldMkLst>
          <pc:docMk/>
          <pc:sldMk cId="1175754730" sldId="387"/>
        </pc:sldMkLst>
        <pc:spChg chg="mod">
          <ac:chgData name="Reda Felfel" userId="5d6185fd-a143-4d25-b974-697fac419c7c" providerId="ADAL" clId="{26590232-BFA6-45D1-8E80-F21D6B38D422}" dt="2021-11-14T16:01:46.278" v="371" actId="20577"/>
          <ac:spMkLst>
            <pc:docMk/>
            <pc:sldMk cId="1175754730" sldId="387"/>
            <ac:spMk id="7" creationId="{00000000-0000-0000-0000-000000000000}"/>
          </ac:spMkLst>
        </pc:spChg>
        <pc:spChg chg="mod">
          <ac:chgData name="Reda Felfel" userId="5d6185fd-a143-4d25-b974-697fac419c7c" providerId="ADAL" clId="{26590232-BFA6-45D1-8E80-F21D6B38D422}" dt="2021-11-14T16:01:33.561" v="363" actId="1076"/>
          <ac:spMkLst>
            <pc:docMk/>
            <pc:sldMk cId="1175754730" sldId="387"/>
            <ac:spMk id="18" creationId="{00000000-0000-0000-0000-000000000000}"/>
          </ac:spMkLst>
        </pc:spChg>
        <pc:picChg chg="del">
          <ac:chgData name="Reda Felfel" userId="5d6185fd-a143-4d25-b974-697fac419c7c" providerId="ADAL" clId="{26590232-BFA6-45D1-8E80-F21D6B38D422}" dt="2021-11-14T15:58:09.184" v="199" actId="478"/>
          <ac:picMkLst>
            <pc:docMk/>
            <pc:sldMk cId="1175754730" sldId="387"/>
            <ac:picMk id="3" creationId="{00000000-0000-0000-0000-000000000000}"/>
          </ac:picMkLst>
        </pc:picChg>
        <pc:picChg chg="add mod">
          <ac:chgData name="Reda Felfel" userId="5d6185fd-a143-4d25-b974-697fac419c7c" providerId="ADAL" clId="{26590232-BFA6-45D1-8E80-F21D6B38D422}" dt="2021-11-14T16:00:02.597" v="336" actId="1036"/>
          <ac:picMkLst>
            <pc:docMk/>
            <pc:sldMk cId="1175754730" sldId="387"/>
            <ac:picMk id="6" creationId="{54A6E950-78C7-428A-99EF-CECA6C0A2D28}"/>
          </ac:picMkLst>
        </pc:picChg>
      </pc:sldChg>
    </pc:docChg>
  </pc:docChgLst>
  <pc:docChgLst>
    <pc:chgData name="Reda Felfel" userId="5d6185fd-a143-4d25-b974-697fac419c7c" providerId="ADAL" clId="{4DA35CFC-0AEA-409E-8F8E-FEA348803769}"/>
    <pc:docChg chg="undo custSel addSld delSld modSld">
      <pc:chgData name="Reda Felfel" userId="5d6185fd-a143-4d25-b974-697fac419c7c" providerId="ADAL" clId="{4DA35CFC-0AEA-409E-8F8E-FEA348803769}" dt="2020-11-03T10:35:06.152" v="106" actId="20577"/>
      <pc:docMkLst>
        <pc:docMk/>
      </pc:docMkLst>
      <pc:sldChg chg="delSp modSp add del mod delAnim">
        <pc:chgData name="Reda Felfel" userId="5d6185fd-a143-4d25-b974-697fac419c7c" providerId="ADAL" clId="{4DA35CFC-0AEA-409E-8F8E-FEA348803769}" dt="2020-11-02T13:46:38.372" v="14" actId="478"/>
        <pc:sldMkLst>
          <pc:docMk/>
          <pc:sldMk cId="4215450830" sldId="256"/>
        </pc:sldMkLst>
        <pc:spChg chg="mod">
          <ac:chgData name="Reda Felfel" userId="5d6185fd-a143-4d25-b974-697fac419c7c" providerId="ADAL" clId="{4DA35CFC-0AEA-409E-8F8E-FEA348803769}" dt="2020-11-02T13:46:32.472" v="13" actId="1076"/>
          <ac:spMkLst>
            <pc:docMk/>
            <pc:sldMk cId="4215450830" sldId="256"/>
            <ac:spMk id="7" creationId="{70277B9E-B403-4D12-8AB3-454FE84BC14D}"/>
          </ac:spMkLst>
        </pc:spChg>
        <pc:spChg chg="del">
          <ac:chgData name="Reda Felfel" userId="5d6185fd-a143-4d25-b974-697fac419c7c" providerId="ADAL" clId="{4DA35CFC-0AEA-409E-8F8E-FEA348803769}" dt="2020-11-02T13:46:38.372" v="14" actId="478"/>
          <ac:spMkLst>
            <pc:docMk/>
            <pc:sldMk cId="4215450830" sldId="256"/>
            <ac:spMk id="10" creationId="{4020A3F5-719C-4630-A9B6-83B28CF16E8C}"/>
          </ac:spMkLst>
        </pc:spChg>
      </pc:sldChg>
      <pc:sldChg chg="addSp modSp add del mod">
        <pc:chgData name="Reda Felfel" userId="5d6185fd-a143-4d25-b974-697fac419c7c" providerId="ADAL" clId="{4DA35CFC-0AEA-409E-8F8E-FEA348803769}" dt="2020-11-03T10:35:06.152" v="106" actId="20577"/>
        <pc:sldMkLst>
          <pc:docMk/>
          <pc:sldMk cId="3021284916" sldId="257"/>
        </pc:sldMkLst>
        <pc:spChg chg="mod">
          <ac:chgData name="Reda Felfel" userId="5d6185fd-a143-4d25-b974-697fac419c7c" providerId="ADAL" clId="{4DA35CFC-0AEA-409E-8F8E-FEA348803769}" dt="2020-11-02T13:47:46.906" v="21" actId="1076"/>
          <ac:spMkLst>
            <pc:docMk/>
            <pc:sldMk cId="3021284916" sldId="257"/>
            <ac:spMk id="3" creationId="{7DF4AC11-5E56-4646-B83E-2DD03FCFE4D4}"/>
          </ac:spMkLst>
        </pc:spChg>
        <pc:spChg chg="mod">
          <ac:chgData name="Reda Felfel" userId="5d6185fd-a143-4d25-b974-697fac419c7c" providerId="ADAL" clId="{4DA35CFC-0AEA-409E-8F8E-FEA348803769}" dt="2020-11-03T10:35:06.152" v="106" actId="20577"/>
          <ac:spMkLst>
            <pc:docMk/>
            <pc:sldMk cId="3021284916" sldId="257"/>
            <ac:spMk id="6" creationId="{F1E599FD-6ED5-4B9B-B5A4-09CE038F2552}"/>
          </ac:spMkLst>
        </pc:spChg>
        <pc:spChg chg="mod">
          <ac:chgData name="Reda Felfel" userId="5d6185fd-a143-4d25-b974-697fac419c7c" providerId="ADAL" clId="{4DA35CFC-0AEA-409E-8F8E-FEA348803769}" dt="2020-11-03T10:00:41.805" v="101" actId="1076"/>
          <ac:spMkLst>
            <pc:docMk/>
            <pc:sldMk cId="3021284916" sldId="257"/>
            <ac:spMk id="7" creationId="{E662F247-4127-493D-A641-4E50D63FF6E5}"/>
          </ac:spMkLst>
        </pc:spChg>
        <pc:spChg chg="mod">
          <ac:chgData name="Reda Felfel" userId="5d6185fd-a143-4d25-b974-697fac419c7c" providerId="ADAL" clId="{4DA35CFC-0AEA-409E-8F8E-FEA348803769}" dt="2020-11-03T10:00:37.853" v="100" actId="1076"/>
          <ac:spMkLst>
            <pc:docMk/>
            <pc:sldMk cId="3021284916" sldId="257"/>
            <ac:spMk id="9" creationId="{0FA0679A-3752-473B-99D9-784269ABCD2C}"/>
          </ac:spMkLst>
        </pc:spChg>
        <pc:picChg chg="add mod modCrop">
          <ac:chgData name="Reda Felfel" userId="5d6185fd-a143-4d25-b974-697fac419c7c" providerId="ADAL" clId="{4DA35CFC-0AEA-409E-8F8E-FEA348803769}" dt="2020-11-03T10:00:46.844" v="103" actId="14100"/>
          <ac:picMkLst>
            <pc:docMk/>
            <pc:sldMk cId="3021284916" sldId="257"/>
            <ac:picMk id="2" creationId="{7DDD8EAB-E3B3-4C7A-85A1-CBD79152CC76}"/>
          </ac:picMkLst>
        </pc:picChg>
      </pc:sldChg>
      <pc:sldChg chg="modSp add del mod">
        <pc:chgData name="Reda Felfel" userId="5d6185fd-a143-4d25-b974-697fac419c7c" providerId="ADAL" clId="{4DA35CFC-0AEA-409E-8F8E-FEA348803769}" dt="2020-11-02T13:48:54.804" v="22" actId="1076"/>
        <pc:sldMkLst>
          <pc:docMk/>
          <pc:sldMk cId="2594425246" sldId="258"/>
        </pc:sldMkLst>
        <pc:spChg chg="mod">
          <ac:chgData name="Reda Felfel" userId="5d6185fd-a143-4d25-b974-697fac419c7c" providerId="ADAL" clId="{4DA35CFC-0AEA-409E-8F8E-FEA348803769}" dt="2020-11-02T13:48:54.804" v="22" actId="1076"/>
          <ac:spMkLst>
            <pc:docMk/>
            <pc:sldMk cId="2594425246" sldId="258"/>
            <ac:spMk id="3" creationId="{7DF4AC11-5E56-4646-B83E-2DD03FCFE4D4}"/>
          </ac:spMkLst>
        </pc:spChg>
      </pc:sldChg>
      <pc:sldChg chg="modSp add del mod">
        <pc:chgData name="Reda Felfel" userId="5d6185fd-a143-4d25-b974-697fac419c7c" providerId="ADAL" clId="{4DA35CFC-0AEA-409E-8F8E-FEA348803769}" dt="2020-11-02T13:50:29.758" v="33" actId="14100"/>
        <pc:sldMkLst>
          <pc:docMk/>
          <pc:sldMk cId="1174161196" sldId="259"/>
        </pc:sldMkLst>
        <pc:spChg chg="mod">
          <ac:chgData name="Reda Felfel" userId="5d6185fd-a143-4d25-b974-697fac419c7c" providerId="ADAL" clId="{4DA35CFC-0AEA-409E-8F8E-FEA348803769}" dt="2020-11-02T13:49:37.876" v="24" actId="1076"/>
          <ac:spMkLst>
            <pc:docMk/>
            <pc:sldMk cId="1174161196" sldId="259"/>
            <ac:spMk id="3" creationId="{7DF4AC11-5E56-4646-B83E-2DD03FCFE4D4}"/>
          </ac:spMkLst>
        </pc:spChg>
        <pc:spChg chg="mod">
          <ac:chgData name="Reda Felfel" userId="5d6185fd-a143-4d25-b974-697fac419c7c" providerId="ADAL" clId="{4DA35CFC-0AEA-409E-8F8E-FEA348803769}" dt="2020-11-02T13:49:57.618" v="28" actId="403"/>
          <ac:spMkLst>
            <pc:docMk/>
            <pc:sldMk cId="1174161196" sldId="259"/>
            <ac:spMk id="6" creationId="{F1E599FD-6ED5-4B9B-B5A4-09CE038F2552}"/>
          </ac:spMkLst>
        </pc:spChg>
        <pc:picChg chg="mod">
          <ac:chgData name="Reda Felfel" userId="5d6185fd-a143-4d25-b974-697fac419c7c" providerId="ADAL" clId="{4DA35CFC-0AEA-409E-8F8E-FEA348803769}" dt="2020-11-02T13:50:14.384" v="31" actId="1076"/>
          <ac:picMkLst>
            <pc:docMk/>
            <pc:sldMk cId="1174161196" sldId="259"/>
            <ac:picMk id="2" creationId="{F7C2648E-27E1-4552-B42B-A65DD00939C4}"/>
          </ac:picMkLst>
        </pc:picChg>
        <pc:picChg chg="mod">
          <ac:chgData name="Reda Felfel" userId="5d6185fd-a143-4d25-b974-697fac419c7c" providerId="ADAL" clId="{4DA35CFC-0AEA-409E-8F8E-FEA348803769}" dt="2020-11-02T13:50:07.730" v="30" actId="14100"/>
          <ac:picMkLst>
            <pc:docMk/>
            <pc:sldMk cId="1174161196" sldId="259"/>
            <ac:picMk id="5" creationId="{BBC78058-6B1F-40C7-9B27-9BC8DBA54301}"/>
          </ac:picMkLst>
        </pc:picChg>
        <pc:picChg chg="mod">
          <ac:chgData name="Reda Felfel" userId="5d6185fd-a143-4d25-b974-697fac419c7c" providerId="ADAL" clId="{4DA35CFC-0AEA-409E-8F8E-FEA348803769}" dt="2020-11-02T13:50:29.758" v="33" actId="14100"/>
          <ac:picMkLst>
            <pc:docMk/>
            <pc:sldMk cId="1174161196" sldId="259"/>
            <ac:picMk id="10" creationId="{5482994B-578A-46A2-A4C9-FF6D681D1F61}"/>
          </ac:picMkLst>
        </pc:picChg>
      </pc:sldChg>
      <pc:sldChg chg="modSp add mod">
        <pc:chgData name="Reda Felfel" userId="5d6185fd-a143-4d25-b974-697fac419c7c" providerId="ADAL" clId="{4DA35CFC-0AEA-409E-8F8E-FEA348803769}" dt="2020-11-02T13:47:21.606" v="20" actId="14100"/>
        <pc:sldMkLst>
          <pc:docMk/>
          <pc:sldMk cId="1900733269" sldId="260"/>
        </pc:sldMkLst>
        <pc:spChg chg="mod">
          <ac:chgData name="Reda Felfel" userId="5d6185fd-a143-4d25-b974-697fac419c7c" providerId="ADAL" clId="{4DA35CFC-0AEA-409E-8F8E-FEA348803769}" dt="2020-11-02T13:46:48.975" v="15" actId="1076"/>
          <ac:spMkLst>
            <pc:docMk/>
            <pc:sldMk cId="1900733269" sldId="260"/>
            <ac:spMk id="7" creationId="{70277B9E-B403-4D12-8AB3-454FE84BC14D}"/>
          </ac:spMkLst>
        </pc:spChg>
        <pc:spChg chg="mod">
          <ac:chgData name="Reda Felfel" userId="5d6185fd-a143-4d25-b974-697fac419c7c" providerId="ADAL" clId="{4DA35CFC-0AEA-409E-8F8E-FEA348803769}" dt="2020-11-02T13:47:21.606" v="20" actId="14100"/>
          <ac:spMkLst>
            <pc:docMk/>
            <pc:sldMk cId="1900733269" sldId="260"/>
            <ac:spMk id="9" creationId="{2AE7ACA2-6A90-4279-8355-5AD4D3AF3156}"/>
          </ac:spMkLst>
        </pc:spChg>
        <pc:spChg chg="mod">
          <ac:chgData name="Reda Felfel" userId="5d6185fd-a143-4d25-b974-697fac419c7c" providerId="ADAL" clId="{4DA35CFC-0AEA-409E-8F8E-FEA348803769}" dt="2020-11-02T13:46:52.709" v="16" actId="1076"/>
          <ac:spMkLst>
            <pc:docMk/>
            <pc:sldMk cId="1900733269" sldId="260"/>
            <ac:spMk id="10" creationId="{4020A3F5-719C-4630-A9B6-83B28CF16E8C}"/>
          </ac:spMkLst>
        </pc:spChg>
      </pc:sldChg>
      <pc:sldChg chg="modSp add mod">
        <pc:chgData name="Reda Felfel" userId="5d6185fd-a143-4d25-b974-697fac419c7c" providerId="ADAL" clId="{4DA35CFC-0AEA-409E-8F8E-FEA348803769}" dt="2020-11-03T10:05:57.329" v="104" actId="1076"/>
        <pc:sldMkLst>
          <pc:docMk/>
          <pc:sldMk cId="4056160439" sldId="261"/>
        </pc:sldMkLst>
        <pc:spChg chg="mod">
          <ac:chgData name="Reda Felfel" userId="5d6185fd-a143-4d25-b974-697fac419c7c" providerId="ADAL" clId="{4DA35CFC-0AEA-409E-8F8E-FEA348803769}" dt="2020-11-02T13:49:23.637" v="23" actId="1076"/>
          <ac:spMkLst>
            <pc:docMk/>
            <pc:sldMk cId="4056160439" sldId="261"/>
            <ac:spMk id="3" creationId="{7DF4AC11-5E56-4646-B83E-2DD03FCFE4D4}"/>
          </ac:spMkLst>
        </pc:spChg>
        <pc:spChg chg="mod">
          <ac:chgData name="Reda Felfel" userId="5d6185fd-a143-4d25-b974-697fac419c7c" providerId="ADAL" clId="{4DA35CFC-0AEA-409E-8F8E-FEA348803769}" dt="2020-11-03T10:05:57.329" v="104" actId="1076"/>
          <ac:spMkLst>
            <pc:docMk/>
            <pc:sldMk cId="4056160439" sldId="261"/>
            <ac:spMk id="7" creationId="{E662F247-4127-493D-A641-4E50D63FF6E5}"/>
          </ac:spMkLst>
        </pc:spChg>
      </pc:sldChg>
      <pc:sldChg chg="modSp add mod">
        <pc:chgData name="Reda Felfel" userId="5d6185fd-a143-4d25-b974-697fac419c7c" providerId="ADAL" clId="{4DA35CFC-0AEA-409E-8F8E-FEA348803769}" dt="2020-11-02T13:51:19.444" v="44" actId="404"/>
        <pc:sldMkLst>
          <pc:docMk/>
          <pc:sldMk cId="1673489831" sldId="262"/>
        </pc:sldMkLst>
        <pc:spChg chg="mod">
          <ac:chgData name="Reda Felfel" userId="5d6185fd-a143-4d25-b974-697fac419c7c" providerId="ADAL" clId="{4DA35CFC-0AEA-409E-8F8E-FEA348803769}" dt="2020-11-02T13:50:41.165" v="34" actId="1076"/>
          <ac:spMkLst>
            <pc:docMk/>
            <pc:sldMk cId="1673489831" sldId="262"/>
            <ac:spMk id="3" creationId="{7DF4AC11-5E56-4646-B83E-2DD03FCFE4D4}"/>
          </ac:spMkLst>
        </pc:spChg>
        <pc:spChg chg="mod">
          <ac:chgData name="Reda Felfel" userId="5d6185fd-a143-4d25-b974-697fac419c7c" providerId="ADAL" clId="{4DA35CFC-0AEA-409E-8F8E-FEA348803769}" dt="2020-11-02T13:51:00.344" v="40" actId="404"/>
          <ac:spMkLst>
            <pc:docMk/>
            <pc:sldMk cId="1673489831" sldId="262"/>
            <ac:spMk id="6" creationId="{F1E599FD-6ED5-4B9B-B5A4-09CE038F2552}"/>
          </ac:spMkLst>
        </pc:spChg>
        <pc:spChg chg="mod">
          <ac:chgData name="Reda Felfel" userId="5d6185fd-a143-4d25-b974-697fac419c7c" providerId="ADAL" clId="{4DA35CFC-0AEA-409E-8F8E-FEA348803769}" dt="2020-11-02T13:50:46.630" v="35" actId="1076"/>
          <ac:spMkLst>
            <pc:docMk/>
            <pc:sldMk cId="1673489831" sldId="262"/>
            <ac:spMk id="7" creationId="{E662F247-4127-493D-A641-4E50D63FF6E5}"/>
          </ac:spMkLst>
        </pc:spChg>
        <pc:spChg chg="mod">
          <ac:chgData name="Reda Felfel" userId="5d6185fd-a143-4d25-b974-697fac419c7c" providerId="ADAL" clId="{4DA35CFC-0AEA-409E-8F8E-FEA348803769}" dt="2020-11-02T13:51:19.444" v="44" actId="404"/>
          <ac:spMkLst>
            <pc:docMk/>
            <pc:sldMk cId="1673489831" sldId="262"/>
            <ac:spMk id="11" creationId="{1F32008B-0E37-45B6-9956-8914EC4F46EB}"/>
          </ac:spMkLst>
        </pc:spChg>
      </pc:sldChg>
      <pc:sldChg chg="modSp add mod">
        <pc:chgData name="Reda Felfel" userId="5d6185fd-a143-4d25-b974-697fac419c7c" providerId="ADAL" clId="{4DA35CFC-0AEA-409E-8F8E-FEA348803769}" dt="2020-11-02T13:52:48.511" v="60" actId="14100"/>
        <pc:sldMkLst>
          <pc:docMk/>
          <pc:sldMk cId="3142339753" sldId="263"/>
        </pc:sldMkLst>
        <pc:spChg chg="mod">
          <ac:chgData name="Reda Felfel" userId="5d6185fd-a143-4d25-b974-697fac419c7c" providerId="ADAL" clId="{4DA35CFC-0AEA-409E-8F8E-FEA348803769}" dt="2020-11-02T13:52:36.884" v="58" actId="20577"/>
          <ac:spMkLst>
            <pc:docMk/>
            <pc:sldMk cId="3142339753" sldId="263"/>
            <ac:spMk id="3" creationId="{6EEDB766-CB38-4F47-A395-FDBE24822833}"/>
          </ac:spMkLst>
        </pc:spChg>
        <pc:spChg chg="mod">
          <ac:chgData name="Reda Felfel" userId="5d6185fd-a143-4d25-b974-697fac419c7c" providerId="ADAL" clId="{4DA35CFC-0AEA-409E-8F8E-FEA348803769}" dt="2020-11-02T13:52:29.808" v="56" actId="1076"/>
          <ac:spMkLst>
            <pc:docMk/>
            <pc:sldMk cId="3142339753" sldId="263"/>
            <ac:spMk id="7" creationId="{87CA2873-FC6E-42F1-9F2F-D9E9E3D096A9}"/>
          </ac:spMkLst>
        </pc:spChg>
        <pc:picChg chg="mod">
          <ac:chgData name="Reda Felfel" userId="5d6185fd-a143-4d25-b974-697fac419c7c" providerId="ADAL" clId="{4DA35CFC-0AEA-409E-8F8E-FEA348803769}" dt="2020-11-02T13:52:48.511" v="60" actId="14100"/>
          <ac:picMkLst>
            <pc:docMk/>
            <pc:sldMk cId="3142339753" sldId="263"/>
            <ac:picMk id="10" creationId="{1EB71F67-D28E-4B99-9B28-C459087DDD5D}"/>
          </ac:picMkLst>
        </pc:picChg>
      </pc:sldChg>
      <pc:sldChg chg="del">
        <pc:chgData name="Reda Felfel" userId="5d6185fd-a143-4d25-b974-697fac419c7c" providerId="ADAL" clId="{4DA35CFC-0AEA-409E-8F8E-FEA348803769}" dt="2020-11-02T13:39:49.531" v="2" actId="47"/>
        <pc:sldMkLst>
          <pc:docMk/>
          <pc:sldMk cId="2599231518" sldId="270"/>
        </pc:sldMkLst>
      </pc:sldChg>
      <pc:sldChg chg="del">
        <pc:chgData name="Reda Felfel" userId="5d6185fd-a143-4d25-b974-697fac419c7c" providerId="ADAL" clId="{4DA35CFC-0AEA-409E-8F8E-FEA348803769}" dt="2020-11-02T13:39:49.531" v="2" actId="47"/>
        <pc:sldMkLst>
          <pc:docMk/>
          <pc:sldMk cId="3399985446" sldId="271"/>
        </pc:sldMkLst>
      </pc:sldChg>
      <pc:sldChg chg="del">
        <pc:chgData name="Reda Felfel" userId="5d6185fd-a143-4d25-b974-697fac419c7c" providerId="ADAL" clId="{4DA35CFC-0AEA-409E-8F8E-FEA348803769}" dt="2020-11-02T13:39:49.531" v="2" actId="47"/>
        <pc:sldMkLst>
          <pc:docMk/>
          <pc:sldMk cId="2380338184" sldId="279"/>
        </pc:sldMkLst>
      </pc:sldChg>
      <pc:sldChg chg="del">
        <pc:chgData name="Reda Felfel" userId="5d6185fd-a143-4d25-b974-697fac419c7c" providerId="ADAL" clId="{4DA35CFC-0AEA-409E-8F8E-FEA348803769}" dt="2020-11-02T13:39:49.531" v="2" actId="47"/>
        <pc:sldMkLst>
          <pc:docMk/>
          <pc:sldMk cId="2946845220" sldId="281"/>
        </pc:sldMkLst>
      </pc:sldChg>
      <pc:sldChg chg="del">
        <pc:chgData name="Reda Felfel" userId="5d6185fd-a143-4d25-b974-697fac419c7c" providerId="ADAL" clId="{4DA35CFC-0AEA-409E-8F8E-FEA348803769}" dt="2020-11-02T13:39:49.531" v="2" actId="47"/>
        <pc:sldMkLst>
          <pc:docMk/>
          <pc:sldMk cId="2817774940" sldId="299"/>
        </pc:sldMkLst>
      </pc:sldChg>
      <pc:sldChg chg="del">
        <pc:chgData name="Reda Felfel" userId="5d6185fd-a143-4d25-b974-697fac419c7c" providerId="ADAL" clId="{4DA35CFC-0AEA-409E-8F8E-FEA348803769}" dt="2020-11-02T13:39:49.531" v="2" actId="47"/>
        <pc:sldMkLst>
          <pc:docMk/>
          <pc:sldMk cId="4104938782" sldId="300"/>
        </pc:sldMkLst>
      </pc:sldChg>
      <pc:sldChg chg="addSp delSp modSp add mod">
        <pc:chgData name="Reda Felfel" userId="5d6185fd-a143-4d25-b974-697fac419c7c" providerId="ADAL" clId="{4DA35CFC-0AEA-409E-8F8E-FEA348803769}" dt="2020-11-03T09:34:11.219" v="92" actId="1076"/>
        <pc:sldMkLst>
          <pc:docMk/>
          <pc:sldMk cId="4231632061" sldId="307"/>
        </pc:sldMkLst>
        <pc:spChg chg="mod">
          <ac:chgData name="Reda Felfel" userId="5d6185fd-a143-4d25-b974-697fac419c7c" providerId="ADAL" clId="{4DA35CFC-0AEA-409E-8F8E-FEA348803769}" dt="2020-11-02T21:46:32.155" v="70" actId="1076"/>
          <ac:spMkLst>
            <pc:docMk/>
            <pc:sldMk cId="4231632061" sldId="307"/>
            <ac:spMk id="5" creationId="{00000000-0000-0000-0000-000000000000}"/>
          </ac:spMkLst>
        </pc:spChg>
        <pc:picChg chg="mod">
          <ac:chgData name="Reda Felfel" userId="5d6185fd-a143-4d25-b974-697fac419c7c" providerId="ADAL" clId="{4DA35CFC-0AEA-409E-8F8E-FEA348803769}" dt="2020-11-03T09:34:11.219" v="92" actId="1076"/>
          <ac:picMkLst>
            <pc:docMk/>
            <pc:sldMk cId="4231632061" sldId="307"/>
            <ac:picMk id="3" creationId="{00000000-0000-0000-0000-000000000000}"/>
          </ac:picMkLst>
        </pc:picChg>
        <pc:picChg chg="add mod modCrop">
          <ac:chgData name="Reda Felfel" userId="5d6185fd-a143-4d25-b974-697fac419c7c" providerId="ADAL" clId="{4DA35CFC-0AEA-409E-8F8E-FEA348803769}" dt="2020-11-03T09:34:03.732" v="90" actId="14100"/>
          <ac:picMkLst>
            <pc:docMk/>
            <pc:sldMk cId="4231632061" sldId="307"/>
            <ac:picMk id="7" creationId="{7E2EC9E8-1555-4CAF-ABBA-38098C3B8359}"/>
          </ac:picMkLst>
        </pc:picChg>
        <pc:picChg chg="add mod modCrop">
          <ac:chgData name="Reda Felfel" userId="5d6185fd-a143-4d25-b974-697fac419c7c" providerId="ADAL" clId="{4DA35CFC-0AEA-409E-8F8E-FEA348803769}" dt="2020-11-03T09:34:07.733" v="91" actId="14100"/>
          <ac:picMkLst>
            <pc:docMk/>
            <pc:sldMk cId="4231632061" sldId="307"/>
            <ac:picMk id="8" creationId="{BA65C592-3B94-4840-946B-2E2D74D2A285}"/>
          </ac:picMkLst>
        </pc:picChg>
        <pc:picChg chg="add del mod modCrop">
          <ac:chgData name="Reda Felfel" userId="5d6185fd-a143-4d25-b974-697fac419c7c" providerId="ADAL" clId="{4DA35CFC-0AEA-409E-8F8E-FEA348803769}" dt="2020-11-03T09:33:26.479" v="85" actId="478"/>
          <ac:picMkLst>
            <pc:docMk/>
            <pc:sldMk cId="4231632061" sldId="307"/>
            <ac:picMk id="11" creationId="{09AD44FF-B4BF-47B5-B9E5-AC7EA50AF8DC}"/>
          </ac:picMkLst>
        </pc:picChg>
        <pc:picChg chg="add mod modCrop">
          <ac:chgData name="Reda Felfel" userId="5d6185fd-a143-4d25-b974-697fac419c7c" providerId="ADAL" clId="{4DA35CFC-0AEA-409E-8F8E-FEA348803769}" dt="2020-11-03T09:33:52.038" v="89" actId="732"/>
          <ac:picMkLst>
            <pc:docMk/>
            <pc:sldMk cId="4231632061" sldId="307"/>
            <ac:picMk id="13" creationId="{376F3FE5-11E0-4B06-99E6-EB7BC050FC97}"/>
          </ac:picMkLst>
        </pc:picChg>
      </pc:sldChg>
      <pc:sldChg chg="addSp delSp add mod">
        <pc:chgData name="Reda Felfel" userId="5d6185fd-a143-4d25-b974-697fac419c7c" providerId="ADAL" clId="{4DA35CFC-0AEA-409E-8F8E-FEA348803769}" dt="2020-11-02T13:41:57.188" v="7" actId="22"/>
        <pc:sldMkLst>
          <pc:docMk/>
          <pc:sldMk cId="1948727304" sldId="308"/>
        </pc:sldMkLst>
        <pc:picChg chg="add del">
          <ac:chgData name="Reda Felfel" userId="5d6185fd-a143-4d25-b974-697fac419c7c" providerId="ADAL" clId="{4DA35CFC-0AEA-409E-8F8E-FEA348803769}" dt="2020-11-02T13:41:57.188" v="7" actId="22"/>
          <ac:picMkLst>
            <pc:docMk/>
            <pc:sldMk cId="1948727304" sldId="308"/>
            <ac:picMk id="4" creationId="{058363FE-62FD-49EB-A09F-AE82FF7D2BBD}"/>
          </ac:picMkLst>
        </pc:picChg>
      </pc:sldChg>
      <pc:sldChg chg="del">
        <pc:chgData name="Reda Felfel" userId="5d6185fd-a143-4d25-b974-697fac419c7c" providerId="ADAL" clId="{4DA35CFC-0AEA-409E-8F8E-FEA348803769}" dt="2020-11-02T13:39:49.531" v="2" actId="47"/>
        <pc:sldMkLst>
          <pc:docMk/>
          <pc:sldMk cId="2500533926" sldId="330"/>
        </pc:sldMkLst>
      </pc:sldChg>
      <pc:sldChg chg="del">
        <pc:chgData name="Reda Felfel" userId="5d6185fd-a143-4d25-b974-697fac419c7c" providerId="ADAL" clId="{4DA35CFC-0AEA-409E-8F8E-FEA348803769}" dt="2020-11-02T13:39:43.146" v="1" actId="47"/>
        <pc:sldMkLst>
          <pc:docMk/>
          <pc:sldMk cId="1781044098" sldId="332"/>
        </pc:sldMkLst>
      </pc:sldChg>
      <pc:sldChg chg="add">
        <pc:chgData name="Reda Felfel" userId="5d6185fd-a143-4d25-b974-697fac419c7c" providerId="ADAL" clId="{4DA35CFC-0AEA-409E-8F8E-FEA348803769}" dt="2020-11-02T13:43:44.496" v="9"/>
        <pc:sldMkLst>
          <pc:docMk/>
          <pc:sldMk cId="3932240280" sldId="336"/>
        </pc:sldMkLst>
      </pc:sldChg>
      <pc:sldChg chg="del">
        <pc:chgData name="Reda Felfel" userId="5d6185fd-a143-4d25-b974-697fac419c7c" providerId="ADAL" clId="{4DA35CFC-0AEA-409E-8F8E-FEA348803769}" dt="2020-11-02T13:39:49.531" v="2" actId="47"/>
        <pc:sldMkLst>
          <pc:docMk/>
          <pc:sldMk cId="1965419279" sldId="337"/>
        </pc:sldMkLst>
      </pc:sldChg>
      <pc:sldChg chg="add">
        <pc:chgData name="Reda Felfel" userId="5d6185fd-a143-4d25-b974-697fac419c7c" providerId="ADAL" clId="{4DA35CFC-0AEA-409E-8F8E-FEA348803769}" dt="2020-11-02T13:43:44.496" v="9"/>
        <pc:sldMkLst>
          <pc:docMk/>
          <pc:sldMk cId="1180664518" sldId="338"/>
        </pc:sldMkLst>
      </pc:sldChg>
      <pc:sldChg chg="add">
        <pc:chgData name="Reda Felfel" userId="5d6185fd-a143-4d25-b974-697fac419c7c" providerId="ADAL" clId="{4DA35CFC-0AEA-409E-8F8E-FEA348803769}" dt="2020-11-02T13:44:21.563" v="10"/>
        <pc:sldMkLst>
          <pc:docMk/>
          <pc:sldMk cId="3546906705" sldId="344"/>
        </pc:sldMkLst>
      </pc:sldChg>
      <pc:sldChg chg="add">
        <pc:chgData name="Reda Felfel" userId="5d6185fd-a143-4d25-b974-697fac419c7c" providerId="ADAL" clId="{4DA35CFC-0AEA-409E-8F8E-FEA348803769}" dt="2020-11-02T13:44:50.740" v="11"/>
        <pc:sldMkLst>
          <pc:docMk/>
          <pc:sldMk cId="2441482382" sldId="349"/>
        </pc:sldMkLst>
      </pc:sldChg>
      <pc:sldChg chg="del">
        <pc:chgData name="Reda Felfel" userId="5d6185fd-a143-4d25-b974-697fac419c7c" providerId="ADAL" clId="{4DA35CFC-0AEA-409E-8F8E-FEA348803769}" dt="2020-11-02T13:39:49.531" v="2" actId="47"/>
        <pc:sldMkLst>
          <pc:docMk/>
          <pc:sldMk cId="2204909401" sldId="362"/>
        </pc:sldMkLst>
      </pc:sldChg>
      <pc:sldChg chg="add">
        <pc:chgData name="Reda Felfel" userId="5d6185fd-a143-4d25-b974-697fac419c7c" providerId="ADAL" clId="{4DA35CFC-0AEA-409E-8F8E-FEA348803769}" dt="2020-11-02T13:44:21.563" v="10"/>
        <pc:sldMkLst>
          <pc:docMk/>
          <pc:sldMk cId="1958404610" sldId="363"/>
        </pc:sldMkLst>
      </pc:sldChg>
      <pc:sldChg chg="del">
        <pc:chgData name="Reda Felfel" userId="5d6185fd-a143-4d25-b974-697fac419c7c" providerId="ADAL" clId="{4DA35CFC-0AEA-409E-8F8E-FEA348803769}" dt="2020-11-02T13:39:49.531" v="2" actId="47"/>
        <pc:sldMkLst>
          <pc:docMk/>
          <pc:sldMk cId="27577712" sldId="365"/>
        </pc:sldMkLst>
      </pc:sldChg>
      <pc:sldChg chg="add">
        <pc:chgData name="Reda Felfel" userId="5d6185fd-a143-4d25-b974-697fac419c7c" providerId="ADAL" clId="{4DA35CFC-0AEA-409E-8F8E-FEA348803769}" dt="2020-11-02T13:44:50.740" v="11"/>
        <pc:sldMkLst>
          <pc:docMk/>
          <pc:sldMk cId="2945691983" sldId="367"/>
        </pc:sldMkLst>
      </pc:sldChg>
      <pc:sldChg chg="add">
        <pc:chgData name="Reda Felfel" userId="5d6185fd-a143-4d25-b974-697fac419c7c" providerId="ADAL" clId="{4DA35CFC-0AEA-409E-8F8E-FEA348803769}" dt="2020-11-02T13:42:34.820" v="8"/>
        <pc:sldMkLst>
          <pc:docMk/>
          <pc:sldMk cId="2322203466" sldId="374"/>
        </pc:sldMkLst>
      </pc:sldChg>
      <pc:sldChg chg="add">
        <pc:chgData name="Reda Felfel" userId="5d6185fd-a143-4d25-b974-697fac419c7c" providerId="ADAL" clId="{4DA35CFC-0AEA-409E-8F8E-FEA348803769}" dt="2020-11-02T13:42:34.820" v="8"/>
        <pc:sldMkLst>
          <pc:docMk/>
          <pc:sldMk cId="1123007456" sldId="375"/>
        </pc:sldMkLst>
      </pc:sldChg>
      <pc:sldChg chg="add">
        <pc:chgData name="Reda Felfel" userId="5d6185fd-a143-4d25-b974-697fac419c7c" providerId="ADAL" clId="{4DA35CFC-0AEA-409E-8F8E-FEA348803769}" dt="2020-11-02T13:42:34.820" v="8"/>
        <pc:sldMkLst>
          <pc:docMk/>
          <pc:sldMk cId="341739003" sldId="376"/>
        </pc:sldMkLst>
      </pc:sldChg>
      <pc:sldChg chg="add">
        <pc:chgData name="Reda Felfel" userId="5d6185fd-a143-4d25-b974-697fac419c7c" providerId="ADAL" clId="{4DA35CFC-0AEA-409E-8F8E-FEA348803769}" dt="2020-11-02T13:42:34.820" v="8"/>
        <pc:sldMkLst>
          <pc:docMk/>
          <pc:sldMk cId="1659348094" sldId="377"/>
        </pc:sldMkLst>
      </pc:sldChg>
      <pc:sldChg chg="del">
        <pc:chgData name="Reda Felfel" userId="5d6185fd-a143-4d25-b974-697fac419c7c" providerId="ADAL" clId="{4DA35CFC-0AEA-409E-8F8E-FEA348803769}" dt="2020-11-02T13:39:49.531" v="2" actId="47"/>
        <pc:sldMkLst>
          <pc:docMk/>
          <pc:sldMk cId="1860329678" sldId="380"/>
        </pc:sldMkLst>
      </pc:sldChg>
      <pc:sldChg chg="del">
        <pc:chgData name="Reda Felfel" userId="5d6185fd-a143-4d25-b974-697fac419c7c" providerId="ADAL" clId="{4DA35CFC-0AEA-409E-8F8E-FEA348803769}" dt="2020-11-02T13:39:49.531" v="2" actId="47"/>
        <pc:sldMkLst>
          <pc:docMk/>
          <pc:sldMk cId="235781841" sldId="386"/>
        </pc:sldMkLst>
      </pc:sldChg>
    </pc:docChg>
  </pc:docChgLst>
  <pc:docChgLst>
    <pc:chgData name="Reda Felfel" userId="5d6185fd-a143-4d25-b974-697fac419c7c" providerId="ADAL" clId="{D92B20ED-77A9-46A5-98C7-D4ED987F52FD}"/>
    <pc:docChg chg="undo custSel addSld delSld modSld sldOrd">
      <pc:chgData name="Reda Felfel" userId="5d6185fd-a143-4d25-b974-697fac419c7c" providerId="ADAL" clId="{D92B20ED-77A9-46A5-98C7-D4ED987F52FD}" dt="2021-11-15T15:42:57.906" v="43" actId="47"/>
      <pc:docMkLst>
        <pc:docMk/>
      </pc:docMkLst>
      <pc:sldChg chg="modSp mod modTransition">
        <pc:chgData name="Reda Felfel" userId="5d6185fd-a143-4d25-b974-697fac419c7c" providerId="ADAL" clId="{D92B20ED-77A9-46A5-98C7-D4ED987F52FD}" dt="2021-11-15T15:42:15.145" v="30" actId="20577"/>
        <pc:sldMkLst>
          <pc:docMk/>
          <pc:sldMk cId="2949330200" sldId="256"/>
        </pc:sldMkLst>
        <pc:spChg chg="mod">
          <ac:chgData name="Reda Felfel" userId="5d6185fd-a143-4d25-b974-697fac419c7c" providerId="ADAL" clId="{D92B20ED-77A9-46A5-98C7-D4ED987F52FD}" dt="2021-11-15T15:42:15.145" v="30" actId="20577"/>
          <ac:spMkLst>
            <pc:docMk/>
            <pc:sldMk cId="2949330200" sldId="256"/>
            <ac:spMk id="5" creationId="{00CA07D5-B6B8-468F-AC7B-4F43FA0CF2B4}"/>
          </ac:spMkLst>
        </pc:spChg>
      </pc:sldChg>
      <pc:sldChg chg="ord modTransition">
        <pc:chgData name="Reda Felfel" userId="5d6185fd-a143-4d25-b974-697fac419c7c" providerId="ADAL" clId="{D92B20ED-77A9-46A5-98C7-D4ED987F52FD}" dt="2021-11-15T00:03:40.804" v="22"/>
        <pc:sldMkLst>
          <pc:docMk/>
          <pc:sldMk cId="3021284916" sldId="257"/>
        </pc:sldMkLst>
      </pc:sldChg>
      <pc:sldChg chg="del modTransition">
        <pc:chgData name="Reda Felfel" userId="5d6185fd-a143-4d25-b974-697fac419c7c" providerId="ADAL" clId="{D92B20ED-77A9-46A5-98C7-D4ED987F52FD}" dt="2021-11-15T15:42:57.906" v="43" actId="47"/>
        <pc:sldMkLst>
          <pc:docMk/>
          <pc:sldMk cId="859356792" sldId="258"/>
        </pc:sldMkLst>
      </pc:sldChg>
      <pc:sldChg chg="del modTransition">
        <pc:chgData name="Reda Felfel" userId="5d6185fd-a143-4d25-b974-697fac419c7c" providerId="ADAL" clId="{D92B20ED-77A9-46A5-98C7-D4ED987F52FD}" dt="2021-11-15T15:42:56.459" v="41" actId="47"/>
        <pc:sldMkLst>
          <pc:docMk/>
          <pc:sldMk cId="3968105213" sldId="259"/>
        </pc:sldMkLst>
      </pc:sldChg>
      <pc:sldChg chg="modSp mod modTransition">
        <pc:chgData name="Reda Felfel" userId="5d6185fd-a143-4d25-b974-697fac419c7c" providerId="ADAL" clId="{D92B20ED-77A9-46A5-98C7-D4ED987F52FD}" dt="2021-11-15T15:42:30.973" v="38" actId="20577"/>
        <pc:sldMkLst>
          <pc:docMk/>
          <pc:sldMk cId="1719639874" sldId="260"/>
        </pc:sldMkLst>
        <pc:spChg chg="mod">
          <ac:chgData name="Reda Felfel" userId="5d6185fd-a143-4d25-b974-697fac419c7c" providerId="ADAL" clId="{D92B20ED-77A9-46A5-98C7-D4ED987F52FD}" dt="2021-11-15T15:42:30.973" v="38" actId="20577"/>
          <ac:spMkLst>
            <pc:docMk/>
            <pc:sldMk cId="1719639874" sldId="260"/>
            <ac:spMk id="9" creationId="{2AE7ACA2-6A90-4279-8355-5AD4D3AF3156}"/>
          </ac:spMkLst>
        </pc:spChg>
      </pc:sldChg>
      <pc:sldChg chg="modTransition">
        <pc:chgData name="Reda Felfel" userId="5d6185fd-a143-4d25-b974-697fac419c7c" providerId="ADAL" clId="{D92B20ED-77A9-46A5-98C7-D4ED987F52FD}" dt="2021-11-15T00:03:40.804" v="22"/>
        <pc:sldMkLst>
          <pc:docMk/>
          <pc:sldMk cId="2380338184" sldId="279"/>
        </pc:sldMkLst>
      </pc:sldChg>
      <pc:sldChg chg="modTransition">
        <pc:chgData name="Reda Felfel" userId="5d6185fd-a143-4d25-b974-697fac419c7c" providerId="ADAL" clId="{D92B20ED-77A9-46A5-98C7-D4ED987F52FD}" dt="2021-11-15T00:03:40.804" v="22"/>
        <pc:sldMkLst>
          <pc:docMk/>
          <pc:sldMk cId="2946845220" sldId="281"/>
        </pc:sldMkLst>
      </pc:sldChg>
      <pc:sldChg chg="modTransition">
        <pc:chgData name="Reda Felfel" userId="5d6185fd-a143-4d25-b974-697fac419c7c" providerId="ADAL" clId="{D92B20ED-77A9-46A5-98C7-D4ED987F52FD}" dt="2021-11-15T00:03:40.804" v="22"/>
        <pc:sldMkLst>
          <pc:docMk/>
          <pc:sldMk cId="2817774940" sldId="299"/>
        </pc:sldMkLst>
      </pc:sldChg>
      <pc:sldChg chg="modTransition">
        <pc:chgData name="Reda Felfel" userId="5d6185fd-a143-4d25-b974-697fac419c7c" providerId="ADAL" clId="{D92B20ED-77A9-46A5-98C7-D4ED987F52FD}" dt="2021-11-15T00:03:40.804" v="22"/>
        <pc:sldMkLst>
          <pc:docMk/>
          <pc:sldMk cId="4231632061" sldId="307"/>
        </pc:sldMkLst>
      </pc:sldChg>
      <pc:sldChg chg="modTransition">
        <pc:chgData name="Reda Felfel" userId="5d6185fd-a143-4d25-b974-697fac419c7c" providerId="ADAL" clId="{D92B20ED-77A9-46A5-98C7-D4ED987F52FD}" dt="2021-11-15T00:03:40.804" v="22"/>
        <pc:sldMkLst>
          <pc:docMk/>
          <pc:sldMk cId="1948727304" sldId="308"/>
        </pc:sldMkLst>
      </pc:sldChg>
      <pc:sldChg chg="modTransition">
        <pc:chgData name="Reda Felfel" userId="5d6185fd-a143-4d25-b974-697fac419c7c" providerId="ADAL" clId="{D92B20ED-77A9-46A5-98C7-D4ED987F52FD}" dt="2021-11-15T00:03:40.804" v="22"/>
        <pc:sldMkLst>
          <pc:docMk/>
          <pc:sldMk cId="3932240280" sldId="336"/>
        </pc:sldMkLst>
      </pc:sldChg>
      <pc:sldChg chg="modTransition">
        <pc:chgData name="Reda Felfel" userId="5d6185fd-a143-4d25-b974-697fac419c7c" providerId="ADAL" clId="{D92B20ED-77A9-46A5-98C7-D4ED987F52FD}" dt="2021-11-15T00:03:40.804" v="22"/>
        <pc:sldMkLst>
          <pc:docMk/>
          <pc:sldMk cId="1180664518" sldId="338"/>
        </pc:sldMkLst>
      </pc:sldChg>
      <pc:sldChg chg="modTransition">
        <pc:chgData name="Reda Felfel" userId="5d6185fd-a143-4d25-b974-697fac419c7c" providerId="ADAL" clId="{D92B20ED-77A9-46A5-98C7-D4ED987F52FD}" dt="2021-11-15T00:03:40.804" v="22"/>
        <pc:sldMkLst>
          <pc:docMk/>
          <pc:sldMk cId="3546906705" sldId="344"/>
        </pc:sldMkLst>
      </pc:sldChg>
      <pc:sldChg chg="modTransition">
        <pc:chgData name="Reda Felfel" userId="5d6185fd-a143-4d25-b974-697fac419c7c" providerId="ADAL" clId="{D92B20ED-77A9-46A5-98C7-D4ED987F52FD}" dt="2021-11-15T00:03:40.804" v="22"/>
        <pc:sldMkLst>
          <pc:docMk/>
          <pc:sldMk cId="2441482382" sldId="349"/>
        </pc:sldMkLst>
      </pc:sldChg>
      <pc:sldChg chg="modTransition">
        <pc:chgData name="Reda Felfel" userId="5d6185fd-a143-4d25-b974-697fac419c7c" providerId="ADAL" clId="{D92B20ED-77A9-46A5-98C7-D4ED987F52FD}" dt="2021-11-15T00:03:40.804" v="22"/>
        <pc:sldMkLst>
          <pc:docMk/>
          <pc:sldMk cId="1958404610" sldId="363"/>
        </pc:sldMkLst>
      </pc:sldChg>
      <pc:sldChg chg="modTransition">
        <pc:chgData name="Reda Felfel" userId="5d6185fd-a143-4d25-b974-697fac419c7c" providerId="ADAL" clId="{D92B20ED-77A9-46A5-98C7-D4ED987F52FD}" dt="2021-11-15T00:03:40.804" v="22"/>
        <pc:sldMkLst>
          <pc:docMk/>
          <pc:sldMk cId="2945691983" sldId="367"/>
        </pc:sldMkLst>
      </pc:sldChg>
      <pc:sldChg chg="modTransition">
        <pc:chgData name="Reda Felfel" userId="5d6185fd-a143-4d25-b974-697fac419c7c" providerId="ADAL" clId="{D92B20ED-77A9-46A5-98C7-D4ED987F52FD}" dt="2021-11-15T00:03:40.804" v="22"/>
        <pc:sldMkLst>
          <pc:docMk/>
          <pc:sldMk cId="2322203466" sldId="374"/>
        </pc:sldMkLst>
      </pc:sldChg>
      <pc:sldChg chg="modTransition">
        <pc:chgData name="Reda Felfel" userId="5d6185fd-a143-4d25-b974-697fac419c7c" providerId="ADAL" clId="{D92B20ED-77A9-46A5-98C7-D4ED987F52FD}" dt="2021-11-15T00:03:40.804" v="22"/>
        <pc:sldMkLst>
          <pc:docMk/>
          <pc:sldMk cId="1123007456" sldId="375"/>
        </pc:sldMkLst>
      </pc:sldChg>
      <pc:sldChg chg="modTransition">
        <pc:chgData name="Reda Felfel" userId="5d6185fd-a143-4d25-b974-697fac419c7c" providerId="ADAL" clId="{D92B20ED-77A9-46A5-98C7-D4ED987F52FD}" dt="2021-11-15T00:03:40.804" v="22"/>
        <pc:sldMkLst>
          <pc:docMk/>
          <pc:sldMk cId="341739003" sldId="376"/>
        </pc:sldMkLst>
      </pc:sldChg>
      <pc:sldChg chg="modTransition">
        <pc:chgData name="Reda Felfel" userId="5d6185fd-a143-4d25-b974-697fac419c7c" providerId="ADAL" clId="{D92B20ED-77A9-46A5-98C7-D4ED987F52FD}" dt="2021-11-15T00:03:40.804" v="22"/>
        <pc:sldMkLst>
          <pc:docMk/>
          <pc:sldMk cId="1659348094" sldId="377"/>
        </pc:sldMkLst>
      </pc:sldChg>
      <pc:sldChg chg="add del modTransition">
        <pc:chgData name="Reda Felfel" userId="5d6185fd-a143-4d25-b974-697fac419c7c" providerId="ADAL" clId="{D92B20ED-77A9-46A5-98C7-D4ED987F52FD}" dt="2021-11-15T00:07:40.830" v="23" actId="47"/>
        <pc:sldMkLst>
          <pc:docMk/>
          <pc:sldMk cId="1281631823" sldId="378"/>
        </pc:sldMkLst>
      </pc:sldChg>
      <pc:sldChg chg="add modTransition">
        <pc:chgData name="Reda Felfel" userId="5d6185fd-a143-4d25-b974-697fac419c7c" providerId="ADAL" clId="{D92B20ED-77A9-46A5-98C7-D4ED987F52FD}" dt="2021-11-15T00:03:40.804" v="22"/>
        <pc:sldMkLst>
          <pc:docMk/>
          <pc:sldMk cId="2698892287" sldId="379"/>
        </pc:sldMkLst>
      </pc:sldChg>
      <pc:sldChg chg="add modTransition">
        <pc:chgData name="Reda Felfel" userId="5d6185fd-a143-4d25-b974-697fac419c7c" providerId="ADAL" clId="{D92B20ED-77A9-46A5-98C7-D4ED987F52FD}" dt="2021-11-15T00:03:40.804" v="22"/>
        <pc:sldMkLst>
          <pc:docMk/>
          <pc:sldMk cId="3019778507" sldId="380"/>
        </pc:sldMkLst>
      </pc:sldChg>
      <pc:sldChg chg="add modTransition">
        <pc:chgData name="Reda Felfel" userId="5d6185fd-a143-4d25-b974-697fac419c7c" providerId="ADAL" clId="{D92B20ED-77A9-46A5-98C7-D4ED987F52FD}" dt="2021-11-15T00:03:40.804" v="22"/>
        <pc:sldMkLst>
          <pc:docMk/>
          <pc:sldMk cId="1530630392" sldId="381"/>
        </pc:sldMkLst>
      </pc:sldChg>
      <pc:sldChg chg="modTransition">
        <pc:chgData name="Reda Felfel" userId="5d6185fd-a143-4d25-b974-697fac419c7c" providerId="ADAL" clId="{D92B20ED-77A9-46A5-98C7-D4ED987F52FD}" dt="2021-11-15T00:03:40.804" v="22"/>
        <pc:sldMkLst>
          <pc:docMk/>
          <pc:sldMk cId="764250646" sldId="382"/>
        </pc:sldMkLst>
      </pc:sldChg>
      <pc:sldChg chg="del modTransition">
        <pc:chgData name="Reda Felfel" userId="5d6185fd-a143-4d25-b974-697fac419c7c" providerId="ADAL" clId="{D92B20ED-77A9-46A5-98C7-D4ED987F52FD}" dt="2021-11-15T15:42:55.754" v="40" actId="47"/>
        <pc:sldMkLst>
          <pc:docMk/>
          <pc:sldMk cId="872753434" sldId="383"/>
        </pc:sldMkLst>
      </pc:sldChg>
      <pc:sldChg chg="del modTransition">
        <pc:chgData name="Reda Felfel" userId="5d6185fd-a143-4d25-b974-697fac419c7c" providerId="ADAL" clId="{D92B20ED-77A9-46A5-98C7-D4ED987F52FD}" dt="2021-11-15T15:42:57.159" v="42" actId="47"/>
        <pc:sldMkLst>
          <pc:docMk/>
          <pc:sldMk cId="1115316678" sldId="384"/>
        </pc:sldMkLst>
      </pc:sldChg>
      <pc:sldChg chg="del modTransition">
        <pc:chgData name="Reda Felfel" userId="5d6185fd-a143-4d25-b974-697fac419c7c" providerId="ADAL" clId="{D92B20ED-77A9-46A5-98C7-D4ED987F52FD}" dt="2021-11-15T15:42:54.896" v="39" actId="47"/>
        <pc:sldMkLst>
          <pc:docMk/>
          <pc:sldMk cId="903462265" sldId="385"/>
        </pc:sldMkLst>
      </pc:sldChg>
      <pc:sldChg chg="modSp mod modTransition">
        <pc:chgData name="Reda Felfel" userId="5d6185fd-a143-4d25-b974-697fac419c7c" providerId="ADAL" clId="{D92B20ED-77A9-46A5-98C7-D4ED987F52FD}" dt="2021-11-15T00:03:40.804" v="22"/>
        <pc:sldMkLst>
          <pc:docMk/>
          <pc:sldMk cId="1175754730" sldId="387"/>
        </pc:sldMkLst>
        <pc:spChg chg="mod">
          <ac:chgData name="Reda Felfel" userId="5d6185fd-a143-4d25-b974-697fac419c7c" providerId="ADAL" clId="{D92B20ED-77A9-46A5-98C7-D4ED987F52FD}" dt="2021-11-14T23:55:41.156" v="21" actId="20577"/>
          <ac:spMkLst>
            <pc:docMk/>
            <pc:sldMk cId="1175754730" sldId="387"/>
            <ac:spMk id="18" creationId="{00000000-0000-0000-0000-000000000000}"/>
          </ac:spMkLst>
        </pc:spChg>
      </pc:sldChg>
      <pc:sldChg chg="del">
        <pc:chgData name="Reda Felfel" userId="5d6185fd-a143-4d25-b974-697fac419c7c" providerId="ADAL" clId="{D92B20ED-77A9-46A5-98C7-D4ED987F52FD}" dt="2021-11-15T15:41:54.768" v="24" actId="47"/>
        <pc:sldMkLst>
          <pc:docMk/>
          <pc:sldMk cId="2629463545" sldId="388"/>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 y="4"/>
            <a:ext cx="4307734" cy="340441"/>
          </a:xfrm>
          <a:prstGeom prst="rect">
            <a:avLst/>
          </a:prstGeom>
        </p:spPr>
        <p:txBody>
          <a:bodyPr vert="horz" lIns="95665" tIns="47833" rIns="95665" bIns="47833" rtlCol="0"/>
          <a:lstStyle>
            <a:lvl1pPr algn="l">
              <a:defRPr sz="1400"/>
            </a:lvl1pPr>
          </a:lstStyle>
          <a:p>
            <a:endParaRPr lang="en-GB"/>
          </a:p>
        </p:txBody>
      </p:sp>
      <p:sp>
        <p:nvSpPr>
          <p:cNvPr id="3" name="Date Placeholder 2"/>
          <p:cNvSpPr>
            <a:spLocks noGrp="1"/>
          </p:cNvSpPr>
          <p:nvPr>
            <p:ph type="dt" sz="quarter" idx="1"/>
          </p:nvPr>
        </p:nvSpPr>
        <p:spPr>
          <a:xfrm>
            <a:off x="5630895" y="4"/>
            <a:ext cx="4307734" cy="340441"/>
          </a:xfrm>
          <a:prstGeom prst="rect">
            <a:avLst/>
          </a:prstGeom>
        </p:spPr>
        <p:txBody>
          <a:bodyPr vert="horz" lIns="95665" tIns="47833" rIns="95665" bIns="47833" rtlCol="0"/>
          <a:lstStyle>
            <a:lvl1pPr algn="r">
              <a:defRPr sz="1400"/>
            </a:lvl1pPr>
          </a:lstStyle>
          <a:p>
            <a:endParaRPr lang="en-GB"/>
          </a:p>
        </p:txBody>
      </p:sp>
      <p:sp>
        <p:nvSpPr>
          <p:cNvPr id="4" name="Footer Placeholder 3"/>
          <p:cNvSpPr>
            <a:spLocks noGrp="1"/>
          </p:cNvSpPr>
          <p:nvPr>
            <p:ph type="ftr" sz="quarter" idx="2"/>
          </p:nvPr>
        </p:nvSpPr>
        <p:spPr>
          <a:xfrm>
            <a:off x="5" y="6467171"/>
            <a:ext cx="4307734" cy="340441"/>
          </a:xfrm>
          <a:prstGeom prst="rect">
            <a:avLst/>
          </a:prstGeom>
        </p:spPr>
        <p:txBody>
          <a:bodyPr vert="horz" lIns="95665" tIns="47833" rIns="95665" bIns="47833" rtlCol="0" anchor="b"/>
          <a:lstStyle>
            <a:lvl1pPr algn="l">
              <a:defRPr sz="1400"/>
            </a:lvl1pPr>
          </a:lstStyle>
          <a:p>
            <a:endParaRPr lang="en-GB"/>
          </a:p>
        </p:txBody>
      </p:sp>
      <p:sp>
        <p:nvSpPr>
          <p:cNvPr id="5" name="Slide Number Placeholder 4"/>
          <p:cNvSpPr>
            <a:spLocks noGrp="1"/>
          </p:cNvSpPr>
          <p:nvPr>
            <p:ph type="sldNum" sz="quarter" idx="3"/>
          </p:nvPr>
        </p:nvSpPr>
        <p:spPr>
          <a:xfrm>
            <a:off x="5630895" y="6467171"/>
            <a:ext cx="4307734" cy="340441"/>
          </a:xfrm>
          <a:prstGeom prst="rect">
            <a:avLst/>
          </a:prstGeom>
        </p:spPr>
        <p:txBody>
          <a:bodyPr vert="horz" lIns="95665" tIns="47833" rIns="95665" bIns="47833" rtlCol="0" anchor="b"/>
          <a:lstStyle>
            <a:lvl1pPr algn="r">
              <a:defRPr sz="1400"/>
            </a:lvl1pPr>
          </a:lstStyle>
          <a:p>
            <a:fld id="{AE78FCAD-0111-1A4B-96F1-6F39DE16802A}" type="slidenum">
              <a:rPr lang="en-GB" smtClean="0"/>
              <a:pPr/>
              <a:t>‹#›</a:t>
            </a:fld>
            <a:endParaRPr lang="en-GB"/>
          </a:p>
        </p:txBody>
      </p:sp>
    </p:spTree>
    <p:extLst>
      <p:ext uri="{BB962C8B-B14F-4D97-AF65-F5344CB8AC3E}">
        <p14:creationId xmlns:p14="http://schemas.microsoft.com/office/powerpoint/2010/main" val="37943654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 y="4"/>
            <a:ext cx="4307734" cy="340441"/>
          </a:xfrm>
          <a:prstGeom prst="rect">
            <a:avLst/>
          </a:prstGeom>
        </p:spPr>
        <p:txBody>
          <a:bodyPr vert="horz" lIns="95665" tIns="47833" rIns="95665" bIns="47833" rtlCol="0"/>
          <a:lstStyle>
            <a:lvl1pPr algn="l">
              <a:defRPr sz="1400"/>
            </a:lvl1pPr>
          </a:lstStyle>
          <a:p>
            <a:endParaRPr lang="en-GB"/>
          </a:p>
        </p:txBody>
      </p:sp>
      <p:sp>
        <p:nvSpPr>
          <p:cNvPr id="3" name="Date Placeholder 2"/>
          <p:cNvSpPr>
            <a:spLocks noGrp="1"/>
          </p:cNvSpPr>
          <p:nvPr>
            <p:ph type="dt" idx="1"/>
          </p:nvPr>
        </p:nvSpPr>
        <p:spPr>
          <a:xfrm>
            <a:off x="5630895" y="4"/>
            <a:ext cx="4307734" cy="340441"/>
          </a:xfrm>
          <a:prstGeom prst="rect">
            <a:avLst/>
          </a:prstGeom>
        </p:spPr>
        <p:txBody>
          <a:bodyPr vert="horz" lIns="95665" tIns="47833" rIns="95665" bIns="47833" rtlCol="0"/>
          <a:lstStyle>
            <a:lvl1pPr algn="r">
              <a:defRPr sz="1400"/>
            </a:lvl1pPr>
          </a:lstStyle>
          <a:p>
            <a:endParaRPr lang="en-GB"/>
          </a:p>
        </p:txBody>
      </p:sp>
      <p:sp>
        <p:nvSpPr>
          <p:cNvPr id="4" name="Slide Image Placeholder 3"/>
          <p:cNvSpPr>
            <a:spLocks noGrp="1" noRot="1" noChangeAspect="1"/>
          </p:cNvSpPr>
          <p:nvPr>
            <p:ph type="sldImg" idx="2"/>
          </p:nvPr>
        </p:nvSpPr>
        <p:spPr>
          <a:xfrm>
            <a:off x="3267075" y="509588"/>
            <a:ext cx="3406775" cy="2555875"/>
          </a:xfrm>
          <a:prstGeom prst="rect">
            <a:avLst/>
          </a:prstGeom>
          <a:noFill/>
          <a:ln w="12700">
            <a:solidFill>
              <a:prstClr val="black"/>
            </a:solidFill>
          </a:ln>
        </p:spPr>
        <p:txBody>
          <a:bodyPr vert="horz" lIns="95665" tIns="47833" rIns="95665" bIns="47833" rtlCol="0" anchor="ctr"/>
          <a:lstStyle/>
          <a:p>
            <a:endParaRPr lang="en-GB"/>
          </a:p>
        </p:txBody>
      </p:sp>
      <p:sp>
        <p:nvSpPr>
          <p:cNvPr id="5" name="Notes Placeholder 4"/>
          <p:cNvSpPr>
            <a:spLocks noGrp="1"/>
          </p:cNvSpPr>
          <p:nvPr>
            <p:ph type="body" sz="quarter" idx="3"/>
          </p:nvPr>
        </p:nvSpPr>
        <p:spPr>
          <a:xfrm>
            <a:off x="994093" y="3234178"/>
            <a:ext cx="7952739" cy="3063953"/>
          </a:xfrm>
          <a:prstGeom prst="rect">
            <a:avLst/>
          </a:prstGeom>
        </p:spPr>
        <p:txBody>
          <a:bodyPr vert="horz" lIns="95665" tIns="47833" rIns="95665" bIns="47833"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5" y="6467171"/>
            <a:ext cx="4307734" cy="340441"/>
          </a:xfrm>
          <a:prstGeom prst="rect">
            <a:avLst/>
          </a:prstGeom>
        </p:spPr>
        <p:txBody>
          <a:bodyPr vert="horz" lIns="95665" tIns="47833" rIns="95665" bIns="47833" rtlCol="0" anchor="b"/>
          <a:lstStyle>
            <a:lvl1pPr algn="l">
              <a:defRPr sz="1400"/>
            </a:lvl1pPr>
          </a:lstStyle>
          <a:p>
            <a:endParaRPr lang="en-GB"/>
          </a:p>
        </p:txBody>
      </p:sp>
      <p:sp>
        <p:nvSpPr>
          <p:cNvPr id="7" name="Slide Number Placeholder 6"/>
          <p:cNvSpPr>
            <a:spLocks noGrp="1"/>
          </p:cNvSpPr>
          <p:nvPr>
            <p:ph type="sldNum" sz="quarter" idx="5"/>
          </p:nvPr>
        </p:nvSpPr>
        <p:spPr>
          <a:xfrm>
            <a:off x="5630895" y="6467171"/>
            <a:ext cx="4307734" cy="340441"/>
          </a:xfrm>
          <a:prstGeom prst="rect">
            <a:avLst/>
          </a:prstGeom>
        </p:spPr>
        <p:txBody>
          <a:bodyPr vert="horz" lIns="95665" tIns="47833" rIns="95665" bIns="47833" rtlCol="0" anchor="b"/>
          <a:lstStyle>
            <a:lvl1pPr algn="r">
              <a:defRPr sz="1400"/>
            </a:lvl1pPr>
          </a:lstStyle>
          <a:p>
            <a:fld id="{24957A1A-C521-0949-A35A-8727B699AC6B}" type="slidenum">
              <a:rPr lang="en-GB" smtClean="0"/>
              <a:pPr/>
              <a:t>‹#›</a:t>
            </a:fld>
            <a:endParaRPr lang="en-GB"/>
          </a:p>
        </p:txBody>
      </p:sp>
    </p:spTree>
    <p:extLst>
      <p:ext uri="{BB962C8B-B14F-4D97-AF65-F5344CB8AC3E}">
        <p14:creationId xmlns:p14="http://schemas.microsoft.com/office/powerpoint/2010/main" val="328483503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When a viscous fluid in a slit is set in flow by a large imposed pressure gradient, a vast amount of mechanical energy is converted irreversibly into heat owing to the fluid’s internal friction. This viscous heat dissipation not only leads to an overall increase in the fluid’s bulk temperature but also causes a noticeable temperature variation to develop across the shear field. </a:t>
            </a:r>
          </a:p>
        </p:txBody>
      </p:sp>
      <p:sp>
        <p:nvSpPr>
          <p:cNvPr id="8" name="Slide Number Placeholder 7"/>
          <p:cNvSpPr>
            <a:spLocks noGrp="1"/>
          </p:cNvSpPr>
          <p:nvPr>
            <p:ph type="sldNum" sz="quarter" idx="10"/>
          </p:nvPr>
        </p:nvSpPr>
        <p:spPr/>
        <p:txBody>
          <a:bodyPr/>
          <a:lstStyle/>
          <a:p>
            <a:fld id="{24957A1A-C521-0949-A35A-8727B699AC6B}" type="slidenum">
              <a:rPr lang="en-GB" smtClean="0"/>
              <a:pPr/>
              <a:t>1</a:t>
            </a:fld>
            <a:endParaRPr lang="en-GB"/>
          </a:p>
        </p:txBody>
      </p:sp>
    </p:spTree>
    <p:extLst>
      <p:ext uri="{BB962C8B-B14F-4D97-AF65-F5344CB8AC3E}">
        <p14:creationId xmlns:p14="http://schemas.microsoft.com/office/powerpoint/2010/main" val="17146401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8" name="Slide Number Placeholder 7"/>
          <p:cNvSpPr>
            <a:spLocks noGrp="1"/>
          </p:cNvSpPr>
          <p:nvPr>
            <p:ph type="sldNum" sz="quarter" idx="10"/>
          </p:nvPr>
        </p:nvSpPr>
        <p:spPr/>
        <p:txBody>
          <a:bodyPr/>
          <a:lstStyle/>
          <a:p>
            <a:fld id="{24957A1A-C521-0949-A35A-8727B699AC6B}" type="slidenum">
              <a:rPr lang="en-GB" smtClean="0"/>
              <a:pPr/>
              <a:t>13</a:t>
            </a:fld>
            <a:endParaRPr lang="en-GB"/>
          </a:p>
        </p:txBody>
      </p:sp>
    </p:spTree>
    <p:extLst>
      <p:ext uri="{BB962C8B-B14F-4D97-AF65-F5344CB8AC3E}">
        <p14:creationId xmlns:p14="http://schemas.microsoft.com/office/powerpoint/2010/main" val="2900614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8" name="Slide Number Placeholder 7"/>
          <p:cNvSpPr>
            <a:spLocks noGrp="1"/>
          </p:cNvSpPr>
          <p:nvPr>
            <p:ph type="sldNum" sz="quarter" idx="10"/>
          </p:nvPr>
        </p:nvSpPr>
        <p:spPr/>
        <p:txBody>
          <a:bodyPr/>
          <a:lstStyle/>
          <a:p>
            <a:fld id="{24957A1A-C521-0949-A35A-8727B699AC6B}" type="slidenum">
              <a:rPr lang="en-GB" smtClean="0"/>
              <a:pPr/>
              <a:t>16</a:t>
            </a:fld>
            <a:endParaRPr lang="en-GB"/>
          </a:p>
        </p:txBody>
      </p:sp>
    </p:spTree>
    <p:extLst>
      <p:ext uri="{BB962C8B-B14F-4D97-AF65-F5344CB8AC3E}">
        <p14:creationId xmlns:p14="http://schemas.microsoft.com/office/powerpoint/2010/main" val="12712093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Comment on how certain design requirements may have similar Materials indexes</a:t>
            </a:r>
          </a:p>
        </p:txBody>
      </p:sp>
      <p:sp>
        <p:nvSpPr>
          <p:cNvPr id="8" name="Slide Number Placeholder 7"/>
          <p:cNvSpPr>
            <a:spLocks noGrp="1"/>
          </p:cNvSpPr>
          <p:nvPr>
            <p:ph type="sldNum" sz="quarter" idx="10"/>
          </p:nvPr>
        </p:nvSpPr>
        <p:spPr/>
        <p:txBody>
          <a:bodyPr/>
          <a:lstStyle/>
          <a:p>
            <a:fld id="{24957A1A-C521-0949-A35A-8727B699AC6B}" type="slidenum">
              <a:rPr lang="en-GB" smtClean="0"/>
              <a:pPr/>
              <a:t>18</a:t>
            </a:fld>
            <a:endParaRPr lang="en-GB"/>
          </a:p>
        </p:txBody>
      </p:sp>
    </p:spTree>
    <p:extLst>
      <p:ext uri="{BB962C8B-B14F-4D97-AF65-F5344CB8AC3E}">
        <p14:creationId xmlns:p14="http://schemas.microsoft.com/office/powerpoint/2010/main" val="35311266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this case, strain</a:t>
            </a:r>
            <a:r>
              <a:rPr lang="en-GB" baseline="0" dirty="0"/>
              <a:t> energy per unit mass = shear stress x shear strain =F/A x dx/L = (F/</a:t>
            </a:r>
            <a:r>
              <a:rPr lang="en-GB" baseline="0" dirty="0" err="1"/>
              <a:t>LxL</a:t>
            </a:r>
            <a:r>
              <a:rPr lang="en-GB" baseline="0" dirty="0"/>
              <a:t>) x (dx/L) and L = 1, so </a:t>
            </a:r>
            <a:r>
              <a:rPr lang="en-GB" dirty="0"/>
              <a:t>strain</a:t>
            </a:r>
            <a:r>
              <a:rPr lang="en-GB" baseline="0" dirty="0"/>
              <a:t> energy per unit volume = F x dx</a:t>
            </a:r>
          </a:p>
          <a:p>
            <a:r>
              <a:rPr lang="en-GB" baseline="0" dirty="0"/>
              <a:t>Power = work done (J)/time</a:t>
            </a:r>
          </a:p>
          <a:p>
            <a:endParaRPr lang="en-GB" sz="1200" b="0" i="0" u="none" strike="noStrike" kern="1200" dirty="0">
              <a:solidFill>
                <a:schemeClr val="tx1"/>
              </a:solidFill>
              <a:effectLst/>
              <a:latin typeface="+mn-lt"/>
              <a:ea typeface="+mn-ea"/>
              <a:cs typeface="+mn-cs"/>
            </a:endParaRPr>
          </a:p>
          <a:p>
            <a:r>
              <a:rPr lang="en-GB" sz="1200" b="0" i="0" u="none" strike="noStrike" kern="1200" dirty="0">
                <a:solidFill>
                  <a:schemeClr val="tx1"/>
                </a:solidFill>
                <a:effectLst/>
                <a:latin typeface="+mn-lt"/>
                <a:ea typeface="+mn-ea"/>
                <a:cs typeface="+mn-cs"/>
              </a:rPr>
              <a:t>P=F/A=</a:t>
            </a:r>
            <a:r>
              <a:rPr lang="en-GB" sz="1200" b="0" i="0" u="none" strike="noStrike" kern="1200" dirty="0" err="1">
                <a:solidFill>
                  <a:schemeClr val="tx1"/>
                </a:solidFill>
                <a:effectLst/>
                <a:latin typeface="+mn-lt"/>
                <a:ea typeface="+mn-ea"/>
                <a:cs typeface="+mn-cs"/>
              </a:rPr>
              <a:t>F⋅d</a:t>
            </a:r>
            <a:r>
              <a:rPr lang="en-GB" sz="1200" b="0" i="0" u="none" strike="noStrike" kern="1200" dirty="0">
                <a:solidFill>
                  <a:schemeClr val="tx1"/>
                </a:solidFill>
                <a:effectLst/>
                <a:latin typeface="+mn-lt"/>
                <a:ea typeface="+mn-ea"/>
                <a:cs typeface="+mn-cs"/>
              </a:rPr>
              <a:t>/</a:t>
            </a:r>
            <a:r>
              <a:rPr lang="en-GB" sz="1200" b="0" i="0" u="none" strike="noStrike" kern="1200" dirty="0" err="1">
                <a:solidFill>
                  <a:schemeClr val="tx1"/>
                </a:solidFill>
                <a:effectLst/>
                <a:latin typeface="+mn-lt"/>
                <a:ea typeface="+mn-ea"/>
                <a:cs typeface="+mn-cs"/>
              </a:rPr>
              <a:t>A⋅d</a:t>
            </a:r>
            <a:r>
              <a:rPr lang="en-GB" sz="1200" b="0" i="0" u="none" strike="noStrike" kern="1200" dirty="0">
                <a:solidFill>
                  <a:schemeClr val="tx1"/>
                </a:solidFill>
                <a:effectLst/>
                <a:latin typeface="+mn-lt"/>
                <a:ea typeface="+mn-ea"/>
                <a:cs typeface="+mn-cs"/>
              </a:rPr>
              <a:t>=W/V=Energy/V</a:t>
            </a:r>
            <a:br>
              <a:rPr lang="en-GB" dirty="0"/>
            </a:br>
            <a:endParaRPr lang="en-GB" dirty="0"/>
          </a:p>
        </p:txBody>
      </p:sp>
      <p:sp>
        <p:nvSpPr>
          <p:cNvPr id="8" name="Slide Number Placeholder 7"/>
          <p:cNvSpPr>
            <a:spLocks noGrp="1"/>
          </p:cNvSpPr>
          <p:nvPr>
            <p:ph type="sldNum" sz="quarter" idx="10"/>
          </p:nvPr>
        </p:nvSpPr>
        <p:spPr/>
        <p:txBody>
          <a:bodyPr/>
          <a:lstStyle/>
          <a:p>
            <a:fld id="{24957A1A-C521-0949-A35A-8727B699AC6B}" type="slidenum">
              <a:rPr lang="en-GB" smtClean="0"/>
              <a:pPr/>
              <a:t>2</a:t>
            </a:fld>
            <a:endParaRPr lang="en-GB"/>
          </a:p>
        </p:txBody>
      </p:sp>
    </p:spTree>
    <p:extLst>
      <p:ext uri="{BB962C8B-B14F-4D97-AF65-F5344CB8AC3E}">
        <p14:creationId xmlns:p14="http://schemas.microsoft.com/office/powerpoint/2010/main" val="20019545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Absolute pressure = Gauge Pressure + atmospheric pressure (1bar) = 2 bar</a:t>
            </a:r>
            <a:r>
              <a:rPr lang="en-GB" baseline="0" dirty="0"/>
              <a:t> </a:t>
            </a:r>
          </a:p>
          <a:p>
            <a:endParaRPr lang="en-GB" baseline="0" dirty="0"/>
          </a:p>
          <a:p>
            <a:r>
              <a:rPr lang="en-GB" dirty="0">
                <a:cs typeface="Times New Roman"/>
              </a:rPr>
              <a:t>Permeability coefficient is </a:t>
            </a:r>
            <a:r>
              <a:rPr lang="en-GB" dirty="0"/>
              <a:t>the transport flux of material through the material per unit driving force per unit membrane thickness</a:t>
            </a:r>
          </a:p>
        </p:txBody>
      </p:sp>
      <p:sp>
        <p:nvSpPr>
          <p:cNvPr id="4" name="Slide Number Placeholder 3"/>
          <p:cNvSpPr>
            <a:spLocks noGrp="1"/>
          </p:cNvSpPr>
          <p:nvPr>
            <p:ph type="sldNum" sz="quarter" idx="10"/>
          </p:nvPr>
        </p:nvSpPr>
        <p:spPr/>
        <p:txBody>
          <a:bodyPr/>
          <a:lstStyle/>
          <a:p>
            <a:fld id="{24957A1A-C521-0949-A35A-8727B699AC6B}" type="slidenum">
              <a:rPr lang="en-GB" smtClean="0"/>
              <a:pPr/>
              <a:t>3</a:t>
            </a:fld>
            <a:endParaRPr lang="en-GB"/>
          </a:p>
        </p:txBody>
      </p:sp>
    </p:spTree>
    <p:extLst>
      <p:ext uri="{BB962C8B-B14F-4D97-AF65-F5344CB8AC3E}">
        <p14:creationId xmlns:p14="http://schemas.microsoft.com/office/powerpoint/2010/main" val="27707776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8" name="Slide Number Placeholder 7"/>
          <p:cNvSpPr>
            <a:spLocks noGrp="1"/>
          </p:cNvSpPr>
          <p:nvPr>
            <p:ph type="sldNum" sz="quarter" idx="10"/>
          </p:nvPr>
        </p:nvSpPr>
        <p:spPr/>
        <p:txBody>
          <a:bodyPr/>
          <a:lstStyle/>
          <a:p>
            <a:fld id="{24957A1A-C521-0949-A35A-8727B699AC6B}" type="slidenum">
              <a:rPr lang="en-GB" smtClean="0"/>
              <a:pPr/>
              <a:t>4</a:t>
            </a:fld>
            <a:endParaRPr lang="en-GB"/>
          </a:p>
        </p:txBody>
      </p:sp>
    </p:spTree>
    <p:extLst>
      <p:ext uri="{BB962C8B-B14F-4D97-AF65-F5344CB8AC3E}">
        <p14:creationId xmlns:p14="http://schemas.microsoft.com/office/powerpoint/2010/main" val="10402582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Non linear after 0.5%</a:t>
            </a:r>
          </a:p>
          <a:p>
            <a:endParaRPr lang="en-GB" dirty="0"/>
          </a:p>
          <a:p>
            <a:r>
              <a:rPr lang="en-GB" dirty="0"/>
              <a:t>Creep </a:t>
            </a:r>
            <a:r>
              <a:rPr lang="en-GB" dirty="0" err="1"/>
              <a:t>compliemce</a:t>
            </a:r>
            <a:r>
              <a:rPr lang="en-GB" dirty="0"/>
              <a:t> with time – give an example showing creep </a:t>
            </a:r>
            <a:r>
              <a:rPr lang="en-GB" dirty="0" err="1"/>
              <a:t>complience</a:t>
            </a:r>
            <a:r>
              <a:rPr lang="en-GB" baseline="0" dirty="0"/>
              <a:t> </a:t>
            </a:r>
            <a:endParaRPr lang="en-GB" dirty="0"/>
          </a:p>
        </p:txBody>
      </p:sp>
      <p:sp>
        <p:nvSpPr>
          <p:cNvPr id="8" name="Slide Number Placeholder 7"/>
          <p:cNvSpPr>
            <a:spLocks noGrp="1"/>
          </p:cNvSpPr>
          <p:nvPr>
            <p:ph type="sldNum" sz="quarter" idx="10"/>
          </p:nvPr>
        </p:nvSpPr>
        <p:spPr/>
        <p:txBody>
          <a:bodyPr/>
          <a:lstStyle/>
          <a:p>
            <a:fld id="{24957A1A-C521-0949-A35A-8727B699AC6B}" type="slidenum">
              <a:rPr lang="en-GB" smtClean="0"/>
              <a:pPr/>
              <a:t>5</a:t>
            </a:fld>
            <a:endParaRPr lang="en-GB"/>
          </a:p>
        </p:txBody>
      </p:sp>
    </p:spTree>
    <p:extLst>
      <p:ext uri="{BB962C8B-B14F-4D97-AF65-F5344CB8AC3E}">
        <p14:creationId xmlns:p14="http://schemas.microsoft.com/office/powerpoint/2010/main" val="3894911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They analysed the National Joint Registry of England and Wales for primary hip replacements (</a:t>
            </a:r>
            <a:r>
              <a:rPr lang="en-GB" b="1" dirty="0"/>
              <a:t>402 051 </a:t>
            </a:r>
            <a:r>
              <a:rPr lang="en-GB" dirty="0"/>
              <a:t>cases, of which </a:t>
            </a:r>
            <a:r>
              <a:rPr lang="en-GB" b="1" dirty="0"/>
              <a:t>31 171 </a:t>
            </a:r>
            <a:r>
              <a:rPr lang="en-GB" dirty="0"/>
              <a:t>were stemmed metal-on-metal) undertaken between 2003 and 2011. “Experts are calling for controversial metal-on-metal hip implants to be banned in </a:t>
            </a:r>
            <a:r>
              <a:rPr lang="en-GB" b="1" dirty="0"/>
              <a:t>2012</a:t>
            </a:r>
            <a:r>
              <a:rPr lang="en-GB" dirty="0"/>
              <a:t>.</a:t>
            </a:r>
          </a:p>
        </p:txBody>
      </p:sp>
      <p:sp>
        <p:nvSpPr>
          <p:cNvPr id="8" name="Slide Number Placeholder 7"/>
          <p:cNvSpPr>
            <a:spLocks noGrp="1"/>
          </p:cNvSpPr>
          <p:nvPr>
            <p:ph type="sldNum" sz="quarter" idx="10"/>
          </p:nvPr>
        </p:nvSpPr>
        <p:spPr/>
        <p:txBody>
          <a:bodyPr/>
          <a:lstStyle/>
          <a:p>
            <a:fld id="{24957A1A-C521-0949-A35A-8727B699AC6B}" type="slidenum">
              <a:rPr lang="en-GB" smtClean="0"/>
              <a:pPr/>
              <a:t>9</a:t>
            </a:fld>
            <a:endParaRPr lang="en-GB"/>
          </a:p>
        </p:txBody>
      </p:sp>
    </p:spTree>
    <p:extLst>
      <p:ext uri="{BB962C8B-B14F-4D97-AF65-F5344CB8AC3E}">
        <p14:creationId xmlns:p14="http://schemas.microsoft.com/office/powerpoint/2010/main" val="32902503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8" name="Slide Number Placeholder 7"/>
          <p:cNvSpPr>
            <a:spLocks noGrp="1"/>
          </p:cNvSpPr>
          <p:nvPr>
            <p:ph type="sldNum" sz="quarter" idx="10"/>
          </p:nvPr>
        </p:nvSpPr>
        <p:spPr/>
        <p:txBody>
          <a:bodyPr/>
          <a:lstStyle/>
          <a:p>
            <a:fld id="{24957A1A-C521-0949-A35A-8727B699AC6B}" type="slidenum">
              <a:rPr lang="en-GB" smtClean="0"/>
              <a:pPr/>
              <a:t>10</a:t>
            </a:fld>
            <a:endParaRPr lang="en-GB"/>
          </a:p>
        </p:txBody>
      </p:sp>
    </p:spTree>
    <p:extLst>
      <p:ext uri="{BB962C8B-B14F-4D97-AF65-F5344CB8AC3E}">
        <p14:creationId xmlns:p14="http://schemas.microsoft.com/office/powerpoint/2010/main" val="8938769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8" name="Slide Number Placeholder 7"/>
          <p:cNvSpPr>
            <a:spLocks noGrp="1"/>
          </p:cNvSpPr>
          <p:nvPr>
            <p:ph type="sldNum" sz="quarter" idx="10"/>
          </p:nvPr>
        </p:nvSpPr>
        <p:spPr/>
        <p:txBody>
          <a:bodyPr/>
          <a:lstStyle/>
          <a:p>
            <a:fld id="{24957A1A-C521-0949-A35A-8727B699AC6B}" type="slidenum">
              <a:rPr lang="en-GB" smtClean="0"/>
              <a:pPr/>
              <a:t>11</a:t>
            </a:fld>
            <a:endParaRPr lang="en-GB"/>
          </a:p>
        </p:txBody>
      </p:sp>
    </p:spTree>
    <p:extLst>
      <p:ext uri="{BB962C8B-B14F-4D97-AF65-F5344CB8AC3E}">
        <p14:creationId xmlns:p14="http://schemas.microsoft.com/office/powerpoint/2010/main" val="13290031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8" name="Slide Number Placeholder 7"/>
          <p:cNvSpPr>
            <a:spLocks noGrp="1"/>
          </p:cNvSpPr>
          <p:nvPr>
            <p:ph type="sldNum" sz="quarter" idx="10"/>
          </p:nvPr>
        </p:nvSpPr>
        <p:spPr/>
        <p:txBody>
          <a:bodyPr/>
          <a:lstStyle/>
          <a:p>
            <a:fld id="{24957A1A-C521-0949-A35A-8727B699AC6B}" type="slidenum">
              <a:rPr lang="en-GB" smtClean="0"/>
              <a:pPr/>
              <a:t>12</a:t>
            </a:fld>
            <a:endParaRPr lang="en-GB"/>
          </a:p>
        </p:txBody>
      </p:sp>
    </p:spTree>
    <p:extLst>
      <p:ext uri="{BB962C8B-B14F-4D97-AF65-F5344CB8AC3E}">
        <p14:creationId xmlns:p14="http://schemas.microsoft.com/office/powerpoint/2010/main" val="561358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p>
        </p:txBody>
      </p:sp>
      <p:sp>
        <p:nvSpPr>
          <p:cNvPr id="4" name="Date Placeholder 3"/>
          <p:cNvSpPr>
            <a:spLocks noGrp="1"/>
          </p:cNvSpPr>
          <p:nvPr>
            <p:ph type="dt" sz="half" idx="10"/>
          </p:nvPr>
        </p:nvSpPr>
        <p:spPr/>
        <p:txBody>
          <a:bodyPr/>
          <a:lstStyle/>
          <a:p>
            <a:r>
              <a:rPr lang="en-US"/>
              <a:t>11/10/2017</a:t>
            </a:r>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71EA363-3AA4-554B-864A-16EC408230E4}" type="slidenum">
              <a:rPr lang="en-GB" smtClean="0"/>
              <a:pPr/>
              <a:t>‹#›</a:t>
            </a:fld>
            <a:endParaRPr lang="en-GB"/>
          </a:p>
        </p:txBody>
      </p:sp>
    </p:spTree>
    <p:extLst>
      <p:ext uri="{BB962C8B-B14F-4D97-AF65-F5344CB8AC3E}">
        <p14:creationId xmlns:p14="http://schemas.microsoft.com/office/powerpoint/2010/main" val="2244870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r>
              <a:rPr lang="en-US"/>
              <a:t>11/10/2017</a:t>
            </a:r>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71EA363-3AA4-554B-864A-16EC408230E4}" type="slidenum">
              <a:rPr lang="en-GB" smtClean="0"/>
              <a:pPr/>
              <a:t>‹#›</a:t>
            </a:fld>
            <a:endParaRPr lang="en-GB"/>
          </a:p>
        </p:txBody>
      </p:sp>
    </p:spTree>
    <p:extLst>
      <p:ext uri="{BB962C8B-B14F-4D97-AF65-F5344CB8AC3E}">
        <p14:creationId xmlns:p14="http://schemas.microsoft.com/office/powerpoint/2010/main" val="15453668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r>
              <a:rPr lang="en-US"/>
              <a:t>11/10/2017</a:t>
            </a:r>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71EA363-3AA4-554B-864A-16EC408230E4}" type="slidenum">
              <a:rPr lang="en-GB" smtClean="0"/>
              <a:pPr/>
              <a:t>‹#›</a:t>
            </a:fld>
            <a:endParaRPr lang="en-GB"/>
          </a:p>
        </p:txBody>
      </p:sp>
    </p:spTree>
    <p:extLst>
      <p:ext uri="{BB962C8B-B14F-4D97-AF65-F5344CB8AC3E}">
        <p14:creationId xmlns:p14="http://schemas.microsoft.com/office/powerpoint/2010/main" val="4676122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r>
              <a:rPr lang="en-US"/>
              <a:t>11/10/2017</a:t>
            </a:r>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71EA363-3AA4-554B-864A-16EC408230E4}" type="slidenum">
              <a:rPr lang="en-GB" smtClean="0"/>
              <a:pPr/>
              <a:t>‹#›</a:t>
            </a:fld>
            <a:endParaRPr lang="en-GB"/>
          </a:p>
        </p:txBody>
      </p:sp>
    </p:spTree>
    <p:extLst>
      <p:ext uri="{BB962C8B-B14F-4D97-AF65-F5344CB8AC3E}">
        <p14:creationId xmlns:p14="http://schemas.microsoft.com/office/powerpoint/2010/main" val="1621766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r>
              <a:rPr lang="en-US"/>
              <a:t>11/10/2017</a:t>
            </a:r>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71EA363-3AA4-554B-864A-16EC408230E4}" type="slidenum">
              <a:rPr lang="en-GB" smtClean="0"/>
              <a:pPr/>
              <a:t>‹#›</a:t>
            </a:fld>
            <a:endParaRPr lang="en-GB"/>
          </a:p>
        </p:txBody>
      </p:sp>
    </p:spTree>
    <p:extLst>
      <p:ext uri="{BB962C8B-B14F-4D97-AF65-F5344CB8AC3E}">
        <p14:creationId xmlns:p14="http://schemas.microsoft.com/office/powerpoint/2010/main" val="15660135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p:cNvSpPr>
            <a:spLocks noGrp="1"/>
          </p:cNvSpPr>
          <p:nvPr>
            <p:ph type="dt" sz="half" idx="10"/>
          </p:nvPr>
        </p:nvSpPr>
        <p:spPr/>
        <p:txBody>
          <a:bodyPr/>
          <a:lstStyle/>
          <a:p>
            <a:r>
              <a:rPr lang="en-US"/>
              <a:t>11/10/2017</a:t>
            </a:r>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71EA363-3AA4-554B-864A-16EC408230E4}" type="slidenum">
              <a:rPr lang="en-GB" smtClean="0"/>
              <a:pPr/>
              <a:t>‹#›</a:t>
            </a:fld>
            <a:endParaRPr lang="en-GB"/>
          </a:p>
        </p:txBody>
      </p:sp>
    </p:spTree>
    <p:extLst>
      <p:ext uri="{BB962C8B-B14F-4D97-AF65-F5344CB8AC3E}">
        <p14:creationId xmlns:p14="http://schemas.microsoft.com/office/powerpoint/2010/main" val="38277513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p:cNvSpPr>
            <a:spLocks noGrp="1"/>
          </p:cNvSpPr>
          <p:nvPr>
            <p:ph type="dt" sz="half" idx="10"/>
          </p:nvPr>
        </p:nvSpPr>
        <p:spPr/>
        <p:txBody>
          <a:bodyPr/>
          <a:lstStyle/>
          <a:p>
            <a:r>
              <a:rPr lang="en-US"/>
              <a:t>11/10/2017</a:t>
            </a:r>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71EA363-3AA4-554B-864A-16EC408230E4}" type="slidenum">
              <a:rPr lang="en-GB" smtClean="0"/>
              <a:pPr/>
              <a:t>‹#›</a:t>
            </a:fld>
            <a:endParaRPr lang="en-GB"/>
          </a:p>
        </p:txBody>
      </p:sp>
    </p:spTree>
    <p:extLst>
      <p:ext uri="{BB962C8B-B14F-4D97-AF65-F5344CB8AC3E}">
        <p14:creationId xmlns:p14="http://schemas.microsoft.com/office/powerpoint/2010/main" val="3396834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Date Placeholder 2"/>
          <p:cNvSpPr>
            <a:spLocks noGrp="1"/>
          </p:cNvSpPr>
          <p:nvPr>
            <p:ph type="dt" sz="half" idx="10"/>
          </p:nvPr>
        </p:nvSpPr>
        <p:spPr/>
        <p:txBody>
          <a:bodyPr/>
          <a:lstStyle/>
          <a:p>
            <a:r>
              <a:rPr lang="en-US"/>
              <a:t>11/10/2017</a:t>
            </a:r>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71EA363-3AA4-554B-864A-16EC408230E4}" type="slidenum">
              <a:rPr lang="en-GB" smtClean="0"/>
              <a:pPr/>
              <a:t>‹#›</a:t>
            </a:fld>
            <a:endParaRPr lang="en-GB"/>
          </a:p>
        </p:txBody>
      </p:sp>
    </p:spTree>
    <p:extLst>
      <p:ext uri="{BB962C8B-B14F-4D97-AF65-F5344CB8AC3E}">
        <p14:creationId xmlns:p14="http://schemas.microsoft.com/office/powerpoint/2010/main" val="40855203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11/10/2017</a:t>
            </a:r>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71EA363-3AA4-554B-864A-16EC408230E4}" type="slidenum">
              <a:rPr lang="en-GB" smtClean="0"/>
              <a:pPr/>
              <a:t>‹#›</a:t>
            </a:fld>
            <a:endParaRPr lang="en-GB"/>
          </a:p>
        </p:txBody>
      </p:sp>
    </p:spTree>
    <p:extLst>
      <p:ext uri="{BB962C8B-B14F-4D97-AF65-F5344CB8AC3E}">
        <p14:creationId xmlns:p14="http://schemas.microsoft.com/office/powerpoint/2010/main" val="34193857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r>
              <a:rPr lang="en-US"/>
              <a:t>11/10/2017</a:t>
            </a:r>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71EA363-3AA4-554B-864A-16EC408230E4}" type="slidenum">
              <a:rPr lang="en-GB" smtClean="0"/>
              <a:pPr/>
              <a:t>‹#›</a:t>
            </a:fld>
            <a:endParaRPr lang="en-GB"/>
          </a:p>
        </p:txBody>
      </p:sp>
    </p:spTree>
    <p:extLst>
      <p:ext uri="{BB962C8B-B14F-4D97-AF65-F5344CB8AC3E}">
        <p14:creationId xmlns:p14="http://schemas.microsoft.com/office/powerpoint/2010/main" val="12345705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r>
              <a:rPr lang="en-US"/>
              <a:t>11/10/2017</a:t>
            </a:r>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71EA363-3AA4-554B-864A-16EC408230E4}" type="slidenum">
              <a:rPr lang="en-GB" smtClean="0"/>
              <a:pPr/>
              <a:t>‹#›</a:t>
            </a:fld>
            <a:endParaRPr lang="en-GB"/>
          </a:p>
        </p:txBody>
      </p:sp>
    </p:spTree>
    <p:extLst>
      <p:ext uri="{BB962C8B-B14F-4D97-AF65-F5344CB8AC3E}">
        <p14:creationId xmlns:p14="http://schemas.microsoft.com/office/powerpoint/2010/main" val="32073747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6500"/>
            <a:ext cx="9144000" cy="824775"/>
          </a:xfrm>
          <a:prstGeom prst="rect">
            <a:avLst/>
          </a:prstGeom>
          <a:solidFill>
            <a:srgbClr val="CCFFCC"/>
          </a:solidFill>
          <a:ln>
            <a:noFill/>
          </a:ln>
        </p:spPr>
        <p:txBody>
          <a:bodyPr vert="horz" lIns="91440" tIns="45720" rIns="91440" bIns="45720" rtlCol="0" anchor="ctr">
            <a:normAutofit/>
          </a:bodyPr>
          <a:lstStyle/>
          <a:p>
            <a:r>
              <a:rPr lang="en-GB"/>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11/10/2017</a:t>
            </a:r>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1EA363-3AA4-554B-864A-16EC408230E4}" type="slidenum">
              <a:rPr lang="en-GB" smtClean="0"/>
              <a:pPr/>
              <a:t>‹#›</a:t>
            </a:fld>
            <a:endParaRPr lang="en-GB"/>
          </a:p>
        </p:txBody>
      </p:sp>
    </p:spTree>
    <p:extLst>
      <p:ext uri="{BB962C8B-B14F-4D97-AF65-F5344CB8AC3E}">
        <p14:creationId xmlns:p14="http://schemas.microsoft.com/office/powerpoint/2010/main" val="28168673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40.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86.png"/></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7"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4.emf"/><Relationship Id="rId5" Type="http://schemas.openxmlformats.org/officeDocument/2006/relationships/image" Target="../media/image13.emf"/><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1.emf"/><Relationship Id="rId4" Type="http://schemas.openxmlformats.org/officeDocument/2006/relationships/image" Target="../media/image20.emf"/></Relationships>
</file>

<file path=ppt/slides/_rels/slide17.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g"/><Relationship Id="rId7" Type="http://schemas.openxmlformats.org/officeDocument/2006/relationships/image" Target="../media/image27.emf"/><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6.emf"/><Relationship Id="rId5" Type="http://schemas.openxmlformats.org/officeDocument/2006/relationships/image" Target="../media/image25.emf"/><Relationship Id="rId4" Type="http://schemas.openxmlformats.org/officeDocument/2006/relationships/image" Target="../media/image24.emf"/></Relationships>
</file>

<file path=ppt/slides/_rels/slide19.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4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emf"/><Relationship Id="rId5" Type="http://schemas.openxmlformats.org/officeDocument/2006/relationships/image" Target="../media/image6.emf"/><Relationship Id="rId4" Type="http://schemas.openxmlformats.org/officeDocument/2006/relationships/image" Target="../media/image5.emf"/></Relationships>
</file>

<file path=ppt/slides/_rels/slide6.xml.rels><?xml version="1.0" encoding="UTF-8" standalone="yes"?>
<Relationships xmlns="http://schemas.openxmlformats.org/package/2006/relationships"><Relationship Id="rId8" Type="http://schemas.openxmlformats.org/officeDocument/2006/relationships/image" Target="../media/image420.png"/><Relationship Id="rId7" Type="http://schemas.openxmlformats.org/officeDocument/2006/relationships/image" Target="../media/image72.png"/><Relationship Id="rId2" Type="http://schemas.openxmlformats.org/officeDocument/2006/relationships/image" Target="../media/image8.emf"/><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PQ2 Polymer Question 2</a:t>
            </a:r>
            <a:endParaRPr lang="en-GB" dirty="0">
              <a:solidFill>
                <a:srgbClr val="FF0000"/>
              </a:solidFill>
            </a:endParaRPr>
          </a:p>
        </p:txBody>
      </p:sp>
      <p:sp>
        <p:nvSpPr>
          <p:cNvPr id="3" name="Content Placeholder 2"/>
          <p:cNvSpPr>
            <a:spLocks noGrp="1"/>
          </p:cNvSpPr>
          <p:nvPr>
            <p:ph idx="1"/>
          </p:nvPr>
        </p:nvSpPr>
        <p:spPr>
          <a:xfrm>
            <a:off x="245467" y="946518"/>
            <a:ext cx="8593733" cy="5897627"/>
          </a:xfrm>
        </p:spPr>
        <p:txBody>
          <a:bodyPr>
            <a:noAutofit/>
          </a:bodyPr>
          <a:lstStyle/>
          <a:p>
            <a:pPr marL="0" indent="0">
              <a:buNone/>
            </a:pPr>
            <a:r>
              <a:rPr lang="en-GB" sz="2400" dirty="0"/>
              <a:t>PE like most polymers  has a </a:t>
            </a:r>
            <a:r>
              <a:rPr lang="en-GB" sz="2400" b="1" i="1" dirty="0"/>
              <a:t>low thermal conductivity</a:t>
            </a:r>
            <a:r>
              <a:rPr lang="en-GB" sz="2400" dirty="0"/>
              <a:t>,</a:t>
            </a:r>
          </a:p>
          <a:p>
            <a:pPr marL="0" indent="0">
              <a:buNone/>
            </a:pPr>
            <a:r>
              <a:rPr lang="en-GB" sz="2400" dirty="0"/>
              <a:t> </a:t>
            </a:r>
            <a:r>
              <a:rPr lang="en-GB" sz="2400" b="1" i="1" dirty="0"/>
              <a:t>k ≈ 0.2 W m</a:t>
            </a:r>
            <a:r>
              <a:rPr lang="en-GB" sz="2400" b="1" i="1" baseline="30000" dirty="0"/>
              <a:t>-1</a:t>
            </a:r>
            <a:r>
              <a:rPr lang="en-GB" sz="2400" b="1" i="1" dirty="0"/>
              <a:t>K</a:t>
            </a:r>
            <a:r>
              <a:rPr lang="en-GB" sz="2400" b="1" i="1" baseline="30000" dirty="0"/>
              <a:t>-1</a:t>
            </a:r>
            <a:r>
              <a:rPr lang="en-GB" sz="2400" dirty="0"/>
              <a:t>.  </a:t>
            </a:r>
          </a:p>
          <a:p>
            <a:pPr marL="0" indent="0">
              <a:buNone/>
            </a:pPr>
            <a:r>
              <a:rPr lang="en-GB" sz="2400" dirty="0"/>
              <a:t>Therefore relying on conventional sensible heat to reach temperature would take a long time for the process. However the high viscosity of the polymer can allow </a:t>
            </a:r>
            <a:r>
              <a:rPr lang="en-GB" sz="2400" b="1" dirty="0"/>
              <a:t>viscous heating </a:t>
            </a:r>
            <a:r>
              <a:rPr lang="en-GB" sz="2400" b="1" i="1" dirty="0"/>
              <a:t>(represents transformation of shear forces into heat) </a:t>
            </a:r>
            <a:r>
              <a:rPr lang="en-GB" sz="2400" dirty="0"/>
              <a:t>to occur. </a:t>
            </a:r>
          </a:p>
          <a:p>
            <a:pPr marL="0" indent="0">
              <a:buNone/>
            </a:pPr>
            <a:endParaRPr lang="en-GB" sz="2400" dirty="0"/>
          </a:p>
          <a:p>
            <a:pPr marL="0" indent="0">
              <a:buNone/>
            </a:pPr>
            <a:r>
              <a:rPr lang="en-GB" sz="2400" b="1" dirty="0"/>
              <a:t>Calculation A: </a:t>
            </a:r>
            <a:r>
              <a:rPr lang="en-GB" sz="2400" dirty="0"/>
              <a:t>Calculate the energy to heat 1 cm</a:t>
            </a:r>
            <a:r>
              <a:rPr lang="en-GB" sz="2400" baseline="30000" dirty="0"/>
              <a:t>3</a:t>
            </a:r>
            <a:r>
              <a:rPr lang="en-GB" sz="2400" dirty="0"/>
              <a:t> MDPE of density 0.94 g cm</a:t>
            </a:r>
            <a:r>
              <a:rPr lang="en-GB" sz="2400" baseline="30000" dirty="0"/>
              <a:t>-3</a:t>
            </a:r>
            <a:r>
              <a:rPr lang="en-GB" sz="2400" dirty="0"/>
              <a:t> from 20 to 200˚C assuming a heat capacity of 2365 J kg</a:t>
            </a:r>
            <a:r>
              <a:rPr lang="en-GB" sz="2400" baseline="30000" dirty="0"/>
              <a:t>-1 </a:t>
            </a:r>
            <a:r>
              <a:rPr lang="en-GB" sz="2400" dirty="0"/>
              <a:t>K</a:t>
            </a:r>
            <a:r>
              <a:rPr lang="en-GB" sz="2400" baseline="30000" dirty="0"/>
              <a:t>-1</a:t>
            </a:r>
            <a:r>
              <a:rPr lang="en-GB" sz="2400" dirty="0"/>
              <a:t>. </a:t>
            </a:r>
          </a:p>
          <a:p>
            <a:pPr marL="0" indent="0">
              <a:buNone/>
            </a:pPr>
            <a:endParaRPr lang="en-GB" sz="2400" b="1" dirty="0"/>
          </a:p>
          <a:p>
            <a:pPr marL="0" indent="0">
              <a:buNone/>
            </a:pPr>
            <a:r>
              <a:rPr lang="en-GB" sz="2400" b="1" dirty="0"/>
              <a:t>Calculation B: </a:t>
            </a:r>
            <a:r>
              <a:rPr lang="en-GB" sz="2400" dirty="0"/>
              <a:t>How much energy input is provide by a shear rate of 100 s</a:t>
            </a:r>
            <a:r>
              <a:rPr lang="en-GB" sz="2400" baseline="30000" dirty="0"/>
              <a:t>-1</a:t>
            </a:r>
            <a:r>
              <a:rPr lang="en-GB" sz="2400" dirty="0"/>
              <a:t> delivered over 40 s on 1 cm</a:t>
            </a:r>
            <a:r>
              <a:rPr lang="en-GB" sz="2400" baseline="30000" dirty="0"/>
              <a:t>3</a:t>
            </a:r>
            <a:r>
              <a:rPr lang="en-GB" sz="2400" dirty="0"/>
              <a:t> of PE ?</a:t>
            </a:r>
          </a:p>
          <a:p>
            <a:pPr marL="0" indent="0">
              <a:buNone/>
            </a:pPr>
            <a:r>
              <a:rPr lang="en-GB" sz="2400" dirty="0"/>
              <a:t>(hint: use the figure on previous slide) ?</a:t>
            </a:r>
          </a:p>
          <a:p>
            <a:pPr marL="0" indent="0">
              <a:buNone/>
            </a:pPr>
            <a:endParaRPr lang="en-GB" sz="2400" dirty="0"/>
          </a:p>
        </p:txBody>
      </p:sp>
      <p:sp>
        <p:nvSpPr>
          <p:cNvPr id="4" name="Slide Number Placeholder 3"/>
          <p:cNvSpPr>
            <a:spLocks noGrp="1"/>
          </p:cNvSpPr>
          <p:nvPr>
            <p:ph type="sldNum" sz="quarter" idx="12"/>
          </p:nvPr>
        </p:nvSpPr>
        <p:spPr/>
        <p:txBody>
          <a:bodyPr/>
          <a:lstStyle/>
          <a:p>
            <a:fld id="{F71EA363-3AA4-554B-864A-16EC408230E4}" type="slidenum">
              <a:rPr lang="en-GB" smtClean="0"/>
              <a:pPr/>
              <a:t>1</a:t>
            </a:fld>
            <a:endParaRPr lang="en-GB"/>
          </a:p>
        </p:txBody>
      </p:sp>
    </p:spTree>
    <p:extLst>
      <p:ext uri="{BB962C8B-B14F-4D97-AF65-F5344CB8AC3E}">
        <p14:creationId xmlns:p14="http://schemas.microsoft.com/office/powerpoint/2010/main" val="7642506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GB" dirty="0"/>
              <a:t>Low Wear rate materials</a:t>
            </a:r>
          </a:p>
        </p:txBody>
      </p:sp>
      <p:sp>
        <p:nvSpPr>
          <p:cNvPr id="2" name="Rectangle 1"/>
          <p:cNvSpPr/>
          <p:nvPr/>
        </p:nvSpPr>
        <p:spPr>
          <a:xfrm>
            <a:off x="349250" y="1035188"/>
            <a:ext cx="8096250" cy="646331"/>
          </a:xfrm>
          <a:prstGeom prst="rect">
            <a:avLst/>
          </a:prstGeom>
        </p:spPr>
        <p:txBody>
          <a:bodyPr wrap="square">
            <a:spAutoFit/>
          </a:bodyPr>
          <a:lstStyle/>
          <a:p>
            <a:endParaRPr lang="en-GB" dirty="0"/>
          </a:p>
          <a:p>
            <a:r>
              <a:rPr lang="en-GB" dirty="0"/>
              <a:t> </a:t>
            </a:r>
          </a:p>
        </p:txBody>
      </p:sp>
      <mc:AlternateContent xmlns:mc="http://schemas.openxmlformats.org/markup-compatibility/2006" xmlns:a14="http://schemas.microsoft.com/office/drawing/2010/main">
        <mc:Choice Requires="a14">
          <p:sp>
            <p:nvSpPr>
              <p:cNvPr id="3" name="Rectangle 2"/>
              <p:cNvSpPr/>
              <p:nvPr/>
            </p:nvSpPr>
            <p:spPr>
              <a:xfrm>
                <a:off x="113122" y="935745"/>
                <a:ext cx="8917755" cy="5640327"/>
              </a:xfrm>
              <a:prstGeom prst="rect">
                <a:avLst/>
              </a:prstGeom>
            </p:spPr>
            <p:txBody>
              <a:bodyPr wrap="square">
                <a:spAutoFit/>
              </a:bodyPr>
              <a:lstStyle/>
              <a:p>
                <a:r>
                  <a:rPr lang="en-GB" sz="2400" dirty="0">
                    <a:solidFill>
                      <a:srgbClr val="231F20"/>
                    </a:solidFill>
                  </a:rPr>
                  <a:t>When surfaces slide, both surfaces lose materials (wear). </a:t>
                </a:r>
                <a:r>
                  <a:rPr lang="en-GB" sz="2400" b="1" dirty="0">
                    <a:solidFill>
                      <a:srgbClr val="231F20"/>
                    </a:solidFill>
                  </a:rPr>
                  <a:t>The wear-rate</a:t>
                </a:r>
                <a:r>
                  <a:rPr lang="en-GB" sz="2400" dirty="0">
                    <a:solidFill>
                      <a:srgbClr val="231F20"/>
                    </a:solidFill>
                  </a:rPr>
                  <a:t>, W, is defined as</a:t>
                </a:r>
              </a:p>
              <a:p>
                <a:pPr algn="ctr"/>
                <a:r>
                  <a:rPr lang="en-GB" sz="2400" i="1" dirty="0"/>
                  <a:t>W</a:t>
                </a:r>
                <a:r>
                  <a:rPr lang="en-GB" sz="2400" dirty="0"/>
                  <a:t> = </a:t>
                </a:r>
                <a14:m>
                  <m:oMath xmlns:m="http://schemas.openxmlformats.org/officeDocument/2006/math">
                    <m:f>
                      <m:fPr>
                        <m:ctrlPr>
                          <a:rPr lang="en-GB" sz="2400" i="1" smtClean="0">
                            <a:latin typeface="Cambria Math" panose="02040503050406030204" pitchFamily="18" charset="0"/>
                          </a:rPr>
                        </m:ctrlPr>
                      </m:fPr>
                      <m:num>
                        <m:r>
                          <m:rPr>
                            <m:nor/>
                          </m:rPr>
                          <a:rPr lang="en-GB" sz="2400" dirty="0">
                            <a:solidFill>
                              <a:srgbClr val="231F20"/>
                            </a:solidFill>
                          </a:rPr>
                          <m:t>Volume</m:t>
                        </m:r>
                        <m:r>
                          <m:rPr>
                            <m:nor/>
                          </m:rPr>
                          <a:rPr lang="en-GB" sz="2400" dirty="0">
                            <a:solidFill>
                              <a:srgbClr val="231F20"/>
                            </a:solidFill>
                          </a:rPr>
                          <m:t> </m:t>
                        </m:r>
                        <m:r>
                          <m:rPr>
                            <m:nor/>
                          </m:rPr>
                          <a:rPr lang="en-GB" sz="2400" dirty="0">
                            <a:solidFill>
                              <a:srgbClr val="231F20"/>
                            </a:solidFill>
                          </a:rPr>
                          <m:t>of</m:t>
                        </m:r>
                        <m:r>
                          <m:rPr>
                            <m:nor/>
                          </m:rPr>
                          <a:rPr lang="en-GB" sz="2400" dirty="0">
                            <a:solidFill>
                              <a:srgbClr val="231F20"/>
                            </a:solidFill>
                          </a:rPr>
                          <m:t> </m:t>
                        </m:r>
                        <m:r>
                          <m:rPr>
                            <m:nor/>
                          </m:rPr>
                          <a:rPr lang="en-GB" sz="2400" dirty="0">
                            <a:solidFill>
                              <a:srgbClr val="231F20"/>
                            </a:solidFill>
                          </a:rPr>
                          <m:t>material</m:t>
                        </m:r>
                        <m:r>
                          <m:rPr>
                            <m:nor/>
                          </m:rPr>
                          <a:rPr lang="en-GB" sz="2400" dirty="0">
                            <a:solidFill>
                              <a:srgbClr val="231F20"/>
                            </a:solidFill>
                          </a:rPr>
                          <m:t> </m:t>
                        </m:r>
                        <m:r>
                          <m:rPr>
                            <m:nor/>
                          </m:rPr>
                          <a:rPr lang="en-GB" sz="2400" dirty="0">
                            <a:solidFill>
                              <a:srgbClr val="231F20"/>
                            </a:solidFill>
                          </a:rPr>
                          <m:t>removed</m:t>
                        </m:r>
                        <m:r>
                          <m:rPr>
                            <m:nor/>
                          </m:rPr>
                          <a:rPr lang="en-GB" sz="2400" dirty="0">
                            <a:solidFill>
                              <a:srgbClr val="231F20"/>
                            </a:solidFill>
                          </a:rPr>
                          <m:t> </m:t>
                        </m:r>
                        <m:r>
                          <m:rPr>
                            <m:nor/>
                          </m:rPr>
                          <a:rPr lang="en-GB" sz="2400" dirty="0">
                            <a:solidFill>
                              <a:srgbClr val="231F20"/>
                            </a:solidFill>
                          </a:rPr>
                          <m:t>from</m:t>
                        </m:r>
                        <m:r>
                          <m:rPr>
                            <m:nor/>
                          </m:rPr>
                          <a:rPr lang="en-GB" sz="2400" dirty="0">
                            <a:solidFill>
                              <a:srgbClr val="231F20"/>
                            </a:solidFill>
                          </a:rPr>
                          <m:t> </m:t>
                        </m:r>
                        <m:r>
                          <m:rPr>
                            <m:nor/>
                          </m:rPr>
                          <a:rPr lang="en-GB" sz="2400" dirty="0">
                            <a:solidFill>
                              <a:srgbClr val="231F20"/>
                            </a:solidFill>
                          </a:rPr>
                          <m:t>contact</m:t>
                        </m:r>
                        <m:r>
                          <m:rPr>
                            <m:nor/>
                          </m:rPr>
                          <a:rPr lang="en-GB" sz="2400" dirty="0">
                            <a:solidFill>
                              <a:srgbClr val="231F20"/>
                            </a:solidFill>
                          </a:rPr>
                          <m:t> </m:t>
                        </m:r>
                        <m:r>
                          <m:rPr>
                            <m:nor/>
                          </m:rPr>
                          <a:rPr lang="en-GB" sz="2400" dirty="0">
                            <a:solidFill>
                              <a:srgbClr val="231F20"/>
                            </a:solidFill>
                          </a:rPr>
                          <m:t>surface</m:t>
                        </m:r>
                        <m:r>
                          <m:rPr>
                            <m:nor/>
                          </m:rPr>
                          <a:rPr lang="en-GB" sz="2400" dirty="0">
                            <a:solidFill>
                              <a:srgbClr val="231F20"/>
                            </a:solidFill>
                          </a:rPr>
                          <m:t> </m:t>
                        </m:r>
                      </m:num>
                      <m:den>
                        <m:r>
                          <m:rPr>
                            <m:nor/>
                          </m:rPr>
                          <a:rPr lang="en-GB" sz="2400" dirty="0">
                            <a:solidFill>
                              <a:srgbClr val="231F20"/>
                            </a:solidFill>
                          </a:rPr>
                          <m:t>Distance</m:t>
                        </m:r>
                        <m:r>
                          <m:rPr>
                            <m:nor/>
                          </m:rPr>
                          <a:rPr lang="en-GB" sz="2400" dirty="0">
                            <a:solidFill>
                              <a:srgbClr val="231F20"/>
                            </a:solidFill>
                          </a:rPr>
                          <m:t> </m:t>
                        </m:r>
                        <m:r>
                          <m:rPr>
                            <m:nor/>
                          </m:rPr>
                          <a:rPr lang="en-GB" sz="2400" dirty="0">
                            <a:solidFill>
                              <a:srgbClr val="231F20"/>
                            </a:solidFill>
                          </a:rPr>
                          <m:t>slid</m:t>
                        </m:r>
                        <m:r>
                          <m:rPr>
                            <m:nor/>
                          </m:rPr>
                          <a:rPr lang="en-GB" sz="2400" dirty="0">
                            <a:solidFill>
                              <a:srgbClr val="231F20"/>
                            </a:solidFill>
                          </a:rPr>
                          <m:t> </m:t>
                        </m:r>
                      </m:den>
                    </m:f>
                  </m:oMath>
                </a14:m>
                <a:r>
                  <a:rPr lang="en-GB" sz="2400" dirty="0"/>
                  <a:t> (m</a:t>
                </a:r>
                <a:r>
                  <a:rPr lang="en-GB" sz="2400" baseline="30000" dirty="0"/>
                  <a:t>2</a:t>
                </a:r>
                <a:r>
                  <a:rPr lang="en-GB" sz="2400" dirty="0"/>
                  <a:t>)</a:t>
                </a:r>
              </a:p>
              <a:p>
                <a:endParaRPr lang="en-GB" sz="2400" dirty="0"/>
              </a:p>
              <a:p>
                <a:r>
                  <a:rPr lang="en-GB" sz="2400" b="1" dirty="0"/>
                  <a:t>Specific wear-rate </a:t>
                </a:r>
                <a:r>
                  <a:rPr lang="en-GB" sz="2400" dirty="0"/>
                  <a:t>(wear-rate per unit area) </a:t>
                </a:r>
              </a:p>
              <a:p>
                <a:pPr algn="ctr"/>
                <a14:m>
                  <m:oMath xmlns:m="http://schemas.openxmlformats.org/officeDocument/2006/math">
                    <m:r>
                      <m:rPr>
                        <m:sty m:val="p"/>
                      </m:rPr>
                      <a:rPr lang="el-GR" sz="2400" i="1" smtClean="0">
                        <a:latin typeface="Cambria Math" panose="02040503050406030204" pitchFamily="18" charset="0"/>
                      </a:rPr>
                      <m:t>Ω</m:t>
                    </m:r>
                    <m:r>
                      <a:rPr lang="en-GB" sz="2400" i="1" smtClean="0">
                        <a:latin typeface="Cambria Math" panose="02040503050406030204" pitchFamily="18" charset="0"/>
                      </a:rPr>
                      <m:t>=</m:t>
                    </m:r>
                    <m:f>
                      <m:fPr>
                        <m:ctrlPr>
                          <a:rPr lang="en-GB" sz="2400" i="1" smtClean="0">
                            <a:latin typeface="Cambria Math" panose="02040503050406030204" pitchFamily="18" charset="0"/>
                          </a:rPr>
                        </m:ctrlPr>
                      </m:fPr>
                      <m:num>
                        <m:r>
                          <a:rPr lang="en-GB" sz="2400" b="0" i="1" smtClean="0">
                            <a:latin typeface="Cambria Math" panose="02040503050406030204" pitchFamily="18" charset="0"/>
                          </a:rPr>
                          <m:t>𝑊</m:t>
                        </m:r>
                      </m:num>
                      <m:den>
                        <m:r>
                          <a:rPr lang="en-GB" sz="2400" b="0" i="1" smtClean="0">
                            <a:latin typeface="Cambria Math" panose="02040503050406030204" pitchFamily="18" charset="0"/>
                          </a:rPr>
                          <m:t>𝐴</m:t>
                        </m:r>
                      </m:den>
                    </m:f>
                  </m:oMath>
                </a14:m>
                <a:r>
                  <a:rPr lang="en-GB" sz="2400" dirty="0"/>
                  <a:t> (Dimensionless)</a:t>
                </a:r>
              </a:p>
              <a:p>
                <a:r>
                  <a:rPr lang="en-GB" sz="2400" dirty="0"/>
                  <a:t>Specific wear-rate is directly proportional with bearing pressure (P),</a:t>
                </a:r>
              </a:p>
              <a:p>
                <a:pPr algn="ctr"/>
                <a14:m>
                  <m:oMath xmlns:m="http://schemas.openxmlformats.org/officeDocument/2006/math">
                    <m:r>
                      <m:rPr>
                        <m:sty m:val="p"/>
                      </m:rPr>
                      <a:rPr lang="el-GR" sz="2400" i="1">
                        <a:latin typeface="Cambria Math" panose="02040503050406030204" pitchFamily="18" charset="0"/>
                      </a:rPr>
                      <m:t>Ω</m:t>
                    </m:r>
                    <m:r>
                      <a:rPr lang="en-GB" sz="2400" i="1">
                        <a:latin typeface="Cambria Math" panose="02040503050406030204" pitchFamily="18" charset="0"/>
                      </a:rPr>
                      <m:t>=</m:t>
                    </m:r>
                    <m:sSub>
                      <m:sSubPr>
                        <m:ctrlPr>
                          <a:rPr lang="en-GB" sz="2400" i="1" smtClean="0">
                            <a:latin typeface="Cambria Math" panose="02040503050406030204" pitchFamily="18" charset="0"/>
                          </a:rPr>
                        </m:ctrlPr>
                      </m:sSubPr>
                      <m:e>
                        <m:r>
                          <a:rPr lang="en-GB" sz="2400" b="0" i="1" smtClean="0">
                            <a:latin typeface="Cambria Math" panose="02040503050406030204" pitchFamily="18" charset="0"/>
                          </a:rPr>
                          <m:t>𝐾</m:t>
                        </m:r>
                      </m:e>
                      <m:sub>
                        <m:r>
                          <a:rPr lang="en-GB" sz="2400" b="0" i="1" smtClean="0">
                            <a:latin typeface="Cambria Math" panose="02040503050406030204" pitchFamily="18" charset="0"/>
                          </a:rPr>
                          <m:t>𝑎</m:t>
                        </m:r>
                      </m:sub>
                    </m:sSub>
                    <m:r>
                      <a:rPr lang="en-GB" sz="2400" b="0" i="1" smtClean="0">
                        <a:latin typeface="Cambria Math" panose="02040503050406030204" pitchFamily="18" charset="0"/>
                      </a:rPr>
                      <m:t>𝑃</m:t>
                    </m:r>
                  </m:oMath>
                </a14:m>
                <a:r>
                  <a:rPr lang="en-GB" sz="2400" dirty="0"/>
                  <a:t>    </a:t>
                </a:r>
              </a:p>
              <a:p>
                <a:r>
                  <a:rPr lang="en-GB" sz="2400" dirty="0"/>
                  <a:t>where </a:t>
                </a:r>
                <a14:m>
                  <m:oMath xmlns:m="http://schemas.openxmlformats.org/officeDocument/2006/math">
                    <m:sSub>
                      <m:sSubPr>
                        <m:ctrlPr>
                          <a:rPr lang="en-GB" sz="2400" i="1">
                            <a:latin typeface="Cambria Math" panose="02040503050406030204" pitchFamily="18" charset="0"/>
                          </a:rPr>
                        </m:ctrlPr>
                      </m:sSubPr>
                      <m:e>
                        <m:r>
                          <a:rPr lang="en-GB" sz="2400" i="1">
                            <a:latin typeface="Cambria Math" panose="02040503050406030204" pitchFamily="18" charset="0"/>
                          </a:rPr>
                          <m:t>𝐾</m:t>
                        </m:r>
                      </m:e>
                      <m:sub>
                        <m:r>
                          <a:rPr lang="en-GB" sz="2400" i="1">
                            <a:latin typeface="Cambria Math" panose="02040503050406030204" pitchFamily="18" charset="0"/>
                          </a:rPr>
                          <m:t>𝑎</m:t>
                        </m:r>
                      </m:sub>
                    </m:sSub>
                  </m:oMath>
                </a14:m>
                <a:r>
                  <a:rPr lang="en-GB" sz="2400" dirty="0"/>
                  <a:t> is wear-rate constant</a:t>
                </a:r>
              </a:p>
              <a:p>
                <a:endParaRPr lang="en-GB" sz="2400" dirty="0"/>
              </a:p>
              <a:p>
                <a:r>
                  <a:rPr lang="en-GB" sz="2400" dirty="0"/>
                  <a:t>The maximum bearing pressure </a:t>
                </a:r>
                <a:r>
                  <a:rPr lang="en-GB" sz="2400" dirty="0" err="1"/>
                  <a:t>P</a:t>
                </a:r>
                <a:r>
                  <a:rPr lang="en-GB" sz="2400" baseline="-25000" dirty="0" err="1"/>
                  <a:t>max</a:t>
                </a:r>
                <a:r>
                  <a:rPr lang="en-GB" sz="2400" baseline="-25000" dirty="0"/>
                  <a:t> </a:t>
                </a:r>
                <a:r>
                  <a:rPr lang="en-GB" sz="2400" dirty="0"/>
                  <a:t>should scale with the</a:t>
                </a:r>
              </a:p>
              <a:p>
                <a:r>
                  <a:rPr lang="en-GB" sz="2400" dirty="0"/>
                  <a:t>hardness H of the softer surface</a:t>
                </a:r>
              </a:p>
              <a:p>
                <a:pPr/>
                <a14:m>
                  <m:oMathPara xmlns:m="http://schemas.openxmlformats.org/officeDocument/2006/math">
                    <m:oMathParaPr>
                      <m:jc m:val="centerGroup"/>
                    </m:oMathParaPr>
                    <m:oMath xmlns:m="http://schemas.openxmlformats.org/officeDocument/2006/math">
                      <m:sSub>
                        <m:sSubPr>
                          <m:ctrlPr>
                            <a:rPr lang="el-GR" sz="2400" i="1" smtClean="0">
                              <a:latin typeface="Cambria Math" panose="02040503050406030204" pitchFamily="18" charset="0"/>
                            </a:rPr>
                          </m:ctrlPr>
                        </m:sSubPr>
                        <m:e>
                          <m:r>
                            <a:rPr lang="en-GB" sz="2400" b="0" i="1" smtClean="0">
                              <a:latin typeface="Cambria Math" panose="02040503050406030204" pitchFamily="18" charset="0"/>
                            </a:rPr>
                            <m:t>𝑃</m:t>
                          </m:r>
                        </m:e>
                        <m:sub>
                          <m:r>
                            <a:rPr lang="en-GB" sz="2400" b="0" i="1" smtClean="0">
                              <a:latin typeface="Cambria Math" panose="02040503050406030204" pitchFamily="18" charset="0"/>
                            </a:rPr>
                            <m:t>𝑚𝑎𝑥</m:t>
                          </m:r>
                        </m:sub>
                      </m:sSub>
                      <m:r>
                        <a:rPr lang="en-GB" sz="2400" i="1">
                          <a:latin typeface="Cambria Math" panose="02040503050406030204" pitchFamily="18" charset="0"/>
                        </a:rPr>
                        <m:t>=</m:t>
                      </m:r>
                      <m:r>
                        <a:rPr lang="en-GB" sz="2400" b="0" i="1" smtClean="0">
                          <a:latin typeface="Cambria Math" panose="02040503050406030204" pitchFamily="18" charset="0"/>
                        </a:rPr>
                        <m:t>𝐶</m:t>
                      </m:r>
                      <m:r>
                        <a:rPr lang="en-GB" sz="2400" b="0" i="1" smtClean="0">
                          <a:latin typeface="Cambria Math" panose="02040503050406030204" pitchFamily="18" charset="0"/>
                        </a:rPr>
                        <m:t> </m:t>
                      </m:r>
                      <m:r>
                        <a:rPr lang="en-GB" sz="2400" b="0" i="1" smtClean="0">
                          <a:latin typeface="Cambria Math" panose="02040503050406030204" pitchFamily="18" charset="0"/>
                        </a:rPr>
                        <m:t>𝐻</m:t>
                      </m:r>
                    </m:oMath>
                  </m:oMathPara>
                </a14:m>
                <a:endParaRPr lang="en-GB" sz="2400" dirty="0"/>
              </a:p>
              <a:p>
                <a:r>
                  <a:rPr lang="en-GB" sz="2400" dirty="0"/>
                  <a:t>Where C is a constant</a:t>
                </a:r>
                <a:endParaRPr lang="en-GB" sz="2000" dirty="0"/>
              </a:p>
            </p:txBody>
          </p:sp>
        </mc:Choice>
        <mc:Fallback xmlns="">
          <p:sp>
            <p:nvSpPr>
              <p:cNvPr id="3" name="Rectangle 2"/>
              <p:cNvSpPr>
                <a:spLocks noRot="1" noChangeAspect="1" noMove="1" noResize="1" noEditPoints="1" noAdjustHandles="1" noChangeArrowheads="1" noChangeShapeType="1" noTextEdit="1"/>
              </p:cNvSpPr>
              <p:nvPr/>
            </p:nvSpPr>
            <p:spPr>
              <a:xfrm>
                <a:off x="113122" y="935745"/>
                <a:ext cx="8917755" cy="5640327"/>
              </a:xfrm>
              <a:prstGeom prst="rect">
                <a:avLst/>
              </a:prstGeom>
              <a:blipFill>
                <a:blip r:embed="rId5"/>
                <a:stretch>
                  <a:fillRect l="-1094" t="-865" b="-1514"/>
                </a:stretch>
              </a:blipFill>
            </p:spPr>
            <p:txBody>
              <a:bodyPr/>
              <a:lstStyle/>
              <a:p>
                <a:r>
                  <a:rPr lang="en-GB">
                    <a:noFill/>
                  </a:rPr>
                  <a:t> </a:t>
                </a:r>
              </a:p>
            </p:txBody>
          </p:sp>
        </mc:Fallback>
      </mc:AlternateContent>
      <p:sp>
        <p:nvSpPr>
          <p:cNvPr id="4" name="Slide Number Placeholder 3"/>
          <p:cNvSpPr>
            <a:spLocks noGrp="1"/>
          </p:cNvSpPr>
          <p:nvPr>
            <p:ph type="sldNum" sz="quarter" idx="12"/>
          </p:nvPr>
        </p:nvSpPr>
        <p:spPr/>
        <p:txBody>
          <a:bodyPr/>
          <a:lstStyle/>
          <a:p>
            <a:fld id="{F71EA363-3AA4-554B-864A-16EC408230E4}" type="slidenum">
              <a:rPr lang="en-GB" smtClean="0"/>
              <a:pPr/>
              <a:t>10</a:t>
            </a:fld>
            <a:endParaRPr lang="en-GB"/>
          </a:p>
        </p:txBody>
      </p:sp>
    </p:spTree>
    <p:extLst>
      <p:ext uri="{BB962C8B-B14F-4D97-AF65-F5344CB8AC3E}">
        <p14:creationId xmlns:p14="http://schemas.microsoft.com/office/powerpoint/2010/main" val="23222034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GB" dirty="0"/>
              <a:t>Low Wear rate materials</a:t>
            </a:r>
          </a:p>
        </p:txBody>
      </p:sp>
      <p:sp>
        <p:nvSpPr>
          <p:cNvPr id="2" name="Rectangle 1"/>
          <p:cNvSpPr/>
          <p:nvPr/>
        </p:nvSpPr>
        <p:spPr>
          <a:xfrm>
            <a:off x="349250" y="1035188"/>
            <a:ext cx="8096250" cy="646331"/>
          </a:xfrm>
          <a:prstGeom prst="rect">
            <a:avLst/>
          </a:prstGeom>
        </p:spPr>
        <p:txBody>
          <a:bodyPr wrap="square">
            <a:spAutoFit/>
          </a:bodyPr>
          <a:lstStyle/>
          <a:p>
            <a:endParaRPr lang="en-GB" dirty="0"/>
          </a:p>
          <a:p>
            <a:r>
              <a:rPr lang="en-GB" dirty="0"/>
              <a:t> </a:t>
            </a:r>
          </a:p>
        </p:txBody>
      </p:sp>
      <mc:AlternateContent xmlns:mc="http://schemas.openxmlformats.org/markup-compatibility/2006" xmlns:a14="http://schemas.microsoft.com/office/drawing/2010/main">
        <mc:Choice Requires="a14">
          <p:sp>
            <p:nvSpPr>
              <p:cNvPr id="3" name="Rectangle 2"/>
              <p:cNvSpPr/>
              <p:nvPr/>
            </p:nvSpPr>
            <p:spPr>
              <a:xfrm>
                <a:off x="350555" y="954599"/>
                <a:ext cx="8358188" cy="5692136"/>
              </a:xfrm>
              <a:prstGeom prst="rect">
                <a:avLst/>
              </a:prstGeom>
            </p:spPr>
            <p:txBody>
              <a:bodyPr wrap="square">
                <a:spAutoFit/>
              </a:bodyPr>
              <a:lstStyle/>
              <a:p>
                <a:pPr>
                  <a:spcBef>
                    <a:spcPts val="2400"/>
                  </a:spcBef>
                </a:pPr>
                <a:r>
                  <a:rPr lang="en-GB" sz="2400" dirty="0"/>
                  <a:t>Therefore, </a:t>
                </a:r>
                <a14:m>
                  <m:oMath xmlns:m="http://schemas.openxmlformats.org/officeDocument/2006/math">
                    <m:r>
                      <m:rPr>
                        <m:sty m:val="p"/>
                      </m:rPr>
                      <a:rPr lang="el-GR" sz="2400" i="1">
                        <a:latin typeface="Cambria Math" panose="02040503050406030204" pitchFamily="18" charset="0"/>
                      </a:rPr>
                      <m:t>Ω</m:t>
                    </m:r>
                    <m:r>
                      <a:rPr lang="en-GB" sz="2400" i="1">
                        <a:latin typeface="Cambria Math" panose="02040503050406030204" pitchFamily="18" charset="0"/>
                      </a:rPr>
                      <m:t>=</m:t>
                    </m:r>
                    <m:sSub>
                      <m:sSubPr>
                        <m:ctrlPr>
                          <a:rPr lang="en-GB" sz="2400" i="1">
                            <a:latin typeface="Cambria Math" panose="02040503050406030204" pitchFamily="18" charset="0"/>
                          </a:rPr>
                        </m:ctrlPr>
                      </m:sSubPr>
                      <m:e>
                        <m:r>
                          <a:rPr lang="en-GB" sz="2400" i="1">
                            <a:latin typeface="Cambria Math" panose="02040503050406030204" pitchFamily="18" charset="0"/>
                          </a:rPr>
                          <m:t>𝐾</m:t>
                        </m:r>
                      </m:e>
                      <m:sub>
                        <m:r>
                          <a:rPr lang="en-GB" sz="2400" i="1">
                            <a:latin typeface="Cambria Math" panose="02040503050406030204" pitchFamily="18" charset="0"/>
                          </a:rPr>
                          <m:t>𝑎</m:t>
                        </m:r>
                      </m:sub>
                    </m:sSub>
                    <m:r>
                      <a:rPr lang="en-GB" sz="2400" i="1">
                        <a:latin typeface="Cambria Math" panose="02040503050406030204" pitchFamily="18" charset="0"/>
                      </a:rPr>
                      <m:t>𝑃</m:t>
                    </m:r>
                    <m:r>
                      <a:rPr lang="en-GB" sz="2400" i="1">
                        <a:latin typeface="Cambria Math" panose="02040503050406030204" pitchFamily="18" charset="0"/>
                      </a:rPr>
                      <m:t>=</m:t>
                    </m:r>
                    <m:f>
                      <m:fPr>
                        <m:ctrlPr>
                          <a:rPr lang="en-GB" sz="2400" i="1">
                            <a:latin typeface="Cambria Math" panose="02040503050406030204" pitchFamily="18" charset="0"/>
                          </a:rPr>
                        </m:ctrlPr>
                      </m:fPr>
                      <m:num>
                        <m:sSub>
                          <m:sSubPr>
                            <m:ctrlPr>
                              <a:rPr lang="en-GB" sz="2400" i="1">
                                <a:latin typeface="Cambria Math" panose="02040503050406030204" pitchFamily="18" charset="0"/>
                              </a:rPr>
                            </m:ctrlPr>
                          </m:sSubPr>
                          <m:e>
                            <m:r>
                              <a:rPr lang="en-GB" sz="2400" i="1">
                                <a:latin typeface="Cambria Math" panose="02040503050406030204" pitchFamily="18" charset="0"/>
                              </a:rPr>
                              <m:t>𝐾</m:t>
                            </m:r>
                          </m:e>
                          <m:sub>
                            <m:r>
                              <a:rPr lang="en-GB" sz="2400" i="1">
                                <a:latin typeface="Cambria Math" panose="02040503050406030204" pitchFamily="18" charset="0"/>
                              </a:rPr>
                              <m:t>𝑎</m:t>
                            </m:r>
                          </m:sub>
                        </m:sSub>
                        <m:r>
                          <a:rPr lang="en-GB" sz="2400" i="1">
                            <a:latin typeface="Cambria Math" panose="02040503050406030204" pitchFamily="18" charset="0"/>
                          </a:rPr>
                          <m:t>𝑃</m:t>
                        </m:r>
                        <m:sSub>
                          <m:sSubPr>
                            <m:ctrlPr>
                              <a:rPr lang="en-GB" sz="2400" i="1">
                                <a:latin typeface="Cambria Math" panose="02040503050406030204" pitchFamily="18" charset="0"/>
                              </a:rPr>
                            </m:ctrlPr>
                          </m:sSubPr>
                          <m:e>
                            <m:r>
                              <a:rPr lang="en-GB" sz="2400" i="1">
                                <a:latin typeface="Cambria Math" panose="02040503050406030204" pitchFamily="18" charset="0"/>
                              </a:rPr>
                              <m:t>𝑃</m:t>
                            </m:r>
                          </m:e>
                          <m:sub>
                            <m:r>
                              <a:rPr lang="en-GB" sz="2400" i="1">
                                <a:latin typeface="Cambria Math" panose="02040503050406030204" pitchFamily="18" charset="0"/>
                              </a:rPr>
                              <m:t>𝑚𝑎𝑥</m:t>
                            </m:r>
                          </m:sub>
                        </m:sSub>
                      </m:num>
                      <m:den>
                        <m:sSub>
                          <m:sSubPr>
                            <m:ctrlPr>
                              <a:rPr lang="en-GB" sz="2400" i="1">
                                <a:latin typeface="Cambria Math" panose="02040503050406030204" pitchFamily="18" charset="0"/>
                              </a:rPr>
                            </m:ctrlPr>
                          </m:sSubPr>
                          <m:e>
                            <m:r>
                              <a:rPr lang="en-GB" sz="2400" i="1">
                                <a:latin typeface="Cambria Math" panose="02040503050406030204" pitchFamily="18" charset="0"/>
                              </a:rPr>
                              <m:t>𝑃</m:t>
                            </m:r>
                          </m:e>
                          <m:sub>
                            <m:r>
                              <a:rPr lang="en-GB" sz="2400" i="1">
                                <a:latin typeface="Cambria Math" panose="02040503050406030204" pitchFamily="18" charset="0"/>
                              </a:rPr>
                              <m:t>𝑚𝑎𝑥</m:t>
                            </m:r>
                          </m:sub>
                        </m:sSub>
                      </m:den>
                    </m:f>
                    <m:r>
                      <a:rPr lang="en-GB" sz="2400" i="1">
                        <a:latin typeface="Cambria Math" panose="02040503050406030204" pitchFamily="18" charset="0"/>
                      </a:rPr>
                      <m:t>=</m:t>
                    </m:r>
                    <m:r>
                      <a:rPr lang="en-GB" sz="2400" i="1">
                        <a:latin typeface="Cambria Math" panose="02040503050406030204" pitchFamily="18" charset="0"/>
                      </a:rPr>
                      <m:t>𝐶</m:t>
                    </m:r>
                    <m:d>
                      <m:dPr>
                        <m:ctrlPr>
                          <a:rPr lang="en-GB" sz="2400" i="1">
                            <a:latin typeface="Cambria Math" panose="02040503050406030204" pitchFamily="18" charset="0"/>
                          </a:rPr>
                        </m:ctrlPr>
                      </m:dPr>
                      <m:e>
                        <m:f>
                          <m:fPr>
                            <m:ctrlPr>
                              <a:rPr lang="en-GB" sz="2400" i="1">
                                <a:latin typeface="Cambria Math" panose="02040503050406030204" pitchFamily="18" charset="0"/>
                              </a:rPr>
                            </m:ctrlPr>
                          </m:fPr>
                          <m:num>
                            <m:r>
                              <a:rPr lang="en-GB" sz="2400" i="1">
                                <a:latin typeface="Cambria Math" panose="02040503050406030204" pitchFamily="18" charset="0"/>
                              </a:rPr>
                              <m:t>𝑃</m:t>
                            </m:r>
                          </m:num>
                          <m:den>
                            <m:sSub>
                              <m:sSubPr>
                                <m:ctrlPr>
                                  <a:rPr lang="en-GB" sz="2400" i="1">
                                    <a:latin typeface="Cambria Math" panose="02040503050406030204" pitchFamily="18" charset="0"/>
                                  </a:rPr>
                                </m:ctrlPr>
                              </m:sSubPr>
                              <m:e>
                                <m:r>
                                  <a:rPr lang="en-GB" sz="2400" i="1">
                                    <a:latin typeface="Cambria Math" panose="02040503050406030204" pitchFamily="18" charset="0"/>
                                  </a:rPr>
                                  <m:t>𝑃</m:t>
                                </m:r>
                              </m:e>
                              <m:sub>
                                <m:r>
                                  <a:rPr lang="en-GB" sz="2400" i="1">
                                    <a:latin typeface="Cambria Math" panose="02040503050406030204" pitchFamily="18" charset="0"/>
                                  </a:rPr>
                                  <m:t>𝑚𝑎𝑥</m:t>
                                </m:r>
                              </m:sub>
                            </m:sSub>
                          </m:den>
                        </m:f>
                      </m:e>
                    </m:d>
                    <m:sSub>
                      <m:sSubPr>
                        <m:ctrlPr>
                          <a:rPr lang="en-GB" sz="2400" i="1">
                            <a:latin typeface="Cambria Math" panose="02040503050406030204" pitchFamily="18" charset="0"/>
                          </a:rPr>
                        </m:ctrlPr>
                      </m:sSubPr>
                      <m:e>
                        <m:r>
                          <a:rPr lang="en-GB" sz="2400" i="1">
                            <a:latin typeface="Cambria Math" panose="02040503050406030204" pitchFamily="18" charset="0"/>
                          </a:rPr>
                          <m:t>𝐾</m:t>
                        </m:r>
                      </m:e>
                      <m:sub>
                        <m:r>
                          <a:rPr lang="en-GB" sz="2400" i="1">
                            <a:latin typeface="Cambria Math" panose="02040503050406030204" pitchFamily="18" charset="0"/>
                          </a:rPr>
                          <m:t>𝑎</m:t>
                        </m:r>
                      </m:sub>
                    </m:sSub>
                    <m:r>
                      <m:rPr>
                        <m:sty m:val="p"/>
                      </m:rPr>
                      <a:rPr lang="en-GB" sz="2400">
                        <a:latin typeface="Cambria Math" panose="02040503050406030204" pitchFamily="18" charset="0"/>
                      </a:rPr>
                      <m:t>H</m:t>
                    </m:r>
                  </m:oMath>
                </a14:m>
                <a:endParaRPr lang="en-GB" sz="2400" dirty="0"/>
              </a:p>
              <a:p>
                <a:pPr>
                  <a:spcBef>
                    <a:spcPts val="2400"/>
                  </a:spcBef>
                </a:pPr>
                <a:r>
                  <a:rPr lang="en-GB" sz="2400" b="1" dirty="0"/>
                  <a:t>Performance index, </a:t>
                </a:r>
                <a:r>
                  <a:rPr lang="en-GB" sz="2400" dirty="0"/>
                  <a:t>to minimise wear rate  </a:t>
                </a:r>
              </a:p>
              <a:p>
                <a:pPr algn="ctr">
                  <a:spcBef>
                    <a:spcPts val="2400"/>
                  </a:spcBef>
                </a:pPr>
                <a:r>
                  <a:rPr lang="en-GB" sz="2400" dirty="0"/>
                  <a:t> </a:t>
                </a:r>
                <a14:m>
                  <m:oMath xmlns:m="http://schemas.openxmlformats.org/officeDocument/2006/math">
                    <m:r>
                      <a:rPr lang="en-GB" sz="2400" i="1">
                        <a:latin typeface="Cambria Math" panose="02040503050406030204" pitchFamily="18" charset="0"/>
                      </a:rPr>
                      <m:t>𝑀</m:t>
                    </m:r>
                    <m:r>
                      <a:rPr lang="en-GB" sz="2400" i="1">
                        <a:latin typeface="Cambria Math" panose="02040503050406030204" pitchFamily="18" charset="0"/>
                      </a:rPr>
                      <m:t>= </m:t>
                    </m:r>
                    <m:f>
                      <m:fPr>
                        <m:ctrlPr>
                          <a:rPr lang="en-GB" sz="2400" i="1">
                            <a:latin typeface="Cambria Math" panose="02040503050406030204" pitchFamily="18" charset="0"/>
                          </a:rPr>
                        </m:ctrlPr>
                      </m:fPr>
                      <m:num>
                        <m:r>
                          <a:rPr lang="en-GB" sz="2400" i="1">
                            <a:latin typeface="Cambria Math" panose="02040503050406030204" pitchFamily="18" charset="0"/>
                          </a:rPr>
                          <m:t>1</m:t>
                        </m:r>
                      </m:num>
                      <m:den>
                        <m:sSub>
                          <m:sSubPr>
                            <m:ctrlPr>
                              <a:rPr lang="en-GB" sz="2400" i="1">
                                <a:latin typeface="Cambria Math" panose="02040503050406030204" pitchFamily="18" charset="0"/>
                              </a:rPr>
                            </m:ctrlPr>
                          </m:sSubPr>
                          <m:e>
                            <m:r>
                              <a:rPr lang="en-GB" sz="2400" i="1">
                                <a:latin typeface="Cambria Math" panose="02040503050406030204" pitchFamily="18" charset="0"/>
                              </a:rPr>
                              <m:t>𝐾</m:t>
                            </m:r>
                          </m:e>
                          <m:sub>
                            <m:r>
                              <a:rPr lang="en-GB" sz="2400" i="1">
                                <a:latin typeface="Cambria Math" panose="02040503050406030204" pitchFamily="18" charset="0"/>
                              </a:rPr>
                              <m:t>𝑎</m:t>
                            </m:r>
                          </m:sub>
                        </m:sSub>
                        <m:r>
                          <a:rPr lang="en-GB" sz="2400" i="1">
                            <a:latin typeface="Cambria Math" panose="02040503050406030204" pitchFamily="18" charset="0"/>
                          </a:rPr>
                          <m:t>𝐻</m:t>
                        </m:r>
                      </m:den>
                    </m:f>
                  </m:oMath>
                </a14:m>
                <a:endParaRPr lang="en-GB" sz="2400" dirty="0"/>
              </a:p>
              <a:p>
                <a:pPr>
                  <a:spcBef>
                    <a:spcPts val="2400"/>
                  </a:spcBef>
                </a:pPr>
                <a:r>
                  <a:rPr lang="en-GB" sz="2400" dirty="0"/>
                  <a:t>Take log for both sides of the equation</a:t>
                </a:r>
              </a:p>
              <a:p>
                <a:pPr>
                  <a:spcBef>
                    <a:spcPts val="2400"/>
                  </a:spcBef>
                </a:pP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𝑙𝑜𝑔</m:t>
                      </m:r>
                      <m:r>
                        <a:rPr lang="en-GB" sz="2400" b="0" i="1" smtClean="0">
                          <a:latin typeface="Cambria Math" panose="02040503050406030204" pitchFamily="18" charset="0"/>
                        </a:rPr>
                        <m:t> </m:t>
                      </m:r>
                      <m:r>
                        <a:rPr lang="en-GB" sz="2400" b="0" i="1" smtClean="0">
                          <a:latin typeface="Cambria Math" panose="02040503050406030204" pitchFamily="18" charset="0"/>
                        </a:rPr>
                        <m:t>𝑀</m:t>
                      </m:r>
                      <m:r>
                        <a:rPr lang="en-GB" sz="2400" b="0" i="1" smtClean="0">
                          <a:latin typeface="Cambria Math" panose="02040503050406030204" pitchFamily="18" charset="0"/>
                        </a:rPr>
                        <m:t>=</m:t>
                      </m:r>
                      <m:r>
                        <a:rPr lang="en-GB" sz="2400" b="0" i="1" smtClean="0">
                          <a:latin typeface="Cambria Math" panose="02040503050406030204" pitchFamily="18" charset="0"/>
                        </a:rPr>
                        <m:t>𝑙𝑜𝑔</m:t>
                      </m:r>
                      <m:r>
                        <a:rPr lang="en-GB" sz="2400" b="0" i="1" smtClean="0">
                          <a:latin typeface="Cambria Math" panose="02040503050406030204" pitchFamily="18" charset="0"/>
                        </a:rPr>
                        <m:t>1 −</m:t>
                      </m:r>
                      <m:func>
                        <m:funcPr>
                          <m:ctrlPr>
                            <a:rPr lang="en-GB" sz="2400" b="0" i="1" smtClean="0">
                              <a:latin typeface="Cambria Math" panose="02040503050406030204" pitchFamily="18" charset="0"/>
                            </a:rPr>
                          </m:ctrlPr>
                        </m:funcPr>
                        <m:fName>
                          <m:r>
                            <a:rPr lang="en-GB" sz="2400" i="1">
                              <a:latin typeface="Cambria Math" panose="02040503050406030204" pitchFamily="18" charset="0"/>
                            </a:rPr>
                            <m:t>𝑙𝑜𝑔</m:t>
                          </m:r>
                        </m:fName>
                        <m:e>
                          <m:sSub>
                            <m:sSubPr>
                              <m:ctrlPr>
                                <a:rPr lang="en-GB" sz="2400" i="1">
                                  <a:latin typeface="Cambria Math" panose="02040503050406030204" pitchFamily="18" charset="0"/>
                                </a:rPr>
                              </m:ctrlPr>
                            </m:sSubPr>
                            <m:e>
                              <m:r>
                                <a:rPr lang="en-GB" sz="2400" i="1">
                                  <a:latin typeface="Cambria Math" panose="02040503050406030204" pitchFamily="18" charset="0"/>
                                </a:rPr>
                                <m:t>𝐾</m:t>
                              </m:r>
                            </m:e>
                            <m:sub>
                              <m:r>
                                <a:rPr lang="en-GB" sz="2400" i="1">
                                  <a:latin typeface="Cambria Math" panose="02040503050406030204" pitchFamily="18" charset="0"/>
                                </a:rPr>
                                <m:t>𝑎</m:t>
                              </m:r>
                            </m:sub>
                          </m:sSub>
                        </m:e>
                      </m:func>
                      <m:r>
                        <a:rPr lang="en-GB" sz="2400" b="0" i="1" smtClean="0">
                          <a:latin typeface="Cambria Math" panose="02040503050406030204" pitchFamily="18" charset="0"/>
                        </a:rPr>
                        <m:t>−</m:t>
                      </m:r>
                      <m:r>
                        <a:rPr lang="en-GB" sz="2400" b="0" i="1" smtClean="0">
                          <a:latin typeface="Cambria Math" panose="02040503050406030204" pitchFamily="18" charset="0"/>
                        </a:rPr>
                        <m:t>𝑙𝑜𝑔𝐻</m:t>
                      </m:r>
                    </m:oMath>
                  </m:oMathPara>
                </a14:m>
                <a:endParaRPr lang="en-GB" sz="2400" dirty="0"/>
              </a:p>
              <a:p>
                <a:pPr>
                  <a:spcBef>
                    <a:spcPts val="2400"/>
                  </a:spcBef>
                </a:pPr>
                <a:r>
                  <a:rPr lang="en-GB" sz="2400" dirty="0"/>
                  <a:t>Rearrange the equation</a:t>
                </a:r>
              </a:p>
              <a:p>
                <a:pPr>
                  <a:spcBef>
                    <a:spcPts val="2400"/>
                  </a:spcBef>
                </a:pPr>
                <a14:m>
                  <m:oMathPara xmlns:m="http://schemas.openxmlformats.org/officeDocument/2006/math">
                    <m:oMathParaPr>
                      <m:jc m:val="centerGroup"/>
                    </m:oMathParaPr>
                    <m:oMath xmlns:m="http://schemas.openxmlformats.org/officeDocument/2006/math">
                      <m:func>
                        <m:funcPr>
                          <m:ctrlPr>
                            <a:rPr lang="en-GB" sz="2400" i="1">
                              <a:latin typeface="Cambria Math" panose="02040503050406030204" pitchFamily="18" charset="0"/>
                            </a:rPr>
                          </m:ctrlPr>
                        </m:funcPr>
                        <m:fName>
                          <m:r>
                            <a:rPr lang="en-GB" sz="2400" i="1">
                              <a:latin typeface="Cambria Math" panose="02040503050406030204" pitchFamily="18" charset="0"/>
                            </a:rPr>
                            <m:t>𝑙𝑜𝑔</m:t>
                          </m:r>
                        </m:fName>
                        <m:e>
                          <m:sSub>
                            <m:sSubPr>
                              <m:ctrlPr>
                                <a:rPr lang="en-GB" sz="2400" i="1">
                                  <a:latin typeface="Cambria Math" panose="02040503050406030204" pitchFamily="18" charset="0"/>
                                </a:rPr>
                              </m:ctrlPr>
                            </m:sSubPr>
                            <m:e>
                              <m:r>
                                <a:rPr lang="en-GB" sz="2400" i="1">
                                  <a:latin typeface="Cambria Math" panose="02040503050406030204" pitchFamily="18" charset="0"/>
                                </a:rPr>
                                <m:t>𝐾</m:t>
                              </m:r>
                            </m:e>
                            <m:sub>
                              <m:r>
                                <a:rPr lang="en-GB" sz="2400" i="1">
                                  <a:latin typeface="Cambria Math" panose="02040503050406030204" pitchFamily="18" charset="0"/>
                                </a:rPr>
                                <m:t>𝑎</m:t>
                              </m:r>
                            </m:sub>
                          </m:sSub>
                        </m:e>
                      </m:func>
                      <m:r>
                        <a:rPr lang="en-GB" sz="2400" i="1">
                          <a:latin typeface="Cambria Math" panose="02040503050406030204" pitchFamily="18" charset="0"/>
                        </a:rPr>
                        <m:t>=−</m:t>
                      </m:r>
                      <m:r>
                        <a:rPr lang="en-GB" sz="2400" i="1">
                          <a:latin typeface="Cambria Math" panose="02040503050406030204" pitchFamily="18" charset="0"/>
                        </a:rPr>
                        <m:t>𝑙𝑜𝑔𝐻</m:t>
                      </m:r>
                      <m:r>
                        <a:rPr lang="en-GB" sz="2400" i="1">
                          <a:latin typeface="Cambria Math" panose="02040503050406030204" pitchFamily="18" charset="0"/>
                        </a:rPr>
                        <m:t>−</m:t>
                      </m:r>
                      <m:r>
                        <a:rPr lang="en-GB" sz="2400" i="1">
                          <a:latin typeface="Cambria Math" panose="02040503050406030204" pitchFamily="18" charset="0"/>
                        </a:rPr>
                        <m:t>𝑙𝑜𝑔</m:t>
                      </m:r>
                      <m:r>
                        <a:rPr lang="en-GB" sz="2400" i="1">
                          <a:latin typeface="Cambria Math" panose="02040503050406030204" pitchFamily="18" charset="0"/>
                        </a:rPr>
                        <m:t> </m:t>
                      </m:r>
                      <m:r>
                        <a:rPr lang="en-GB" sz="2400" i="1">
                          <a:latin typeface="Cambria Math" panose="02040503050406030204" pitchFamily="18" charset="0"/>
                        </a:rPr>
                        <m:t>𝑀</m:t>
                      </m:r>
                    </m:oMath>
                  </m:oMathPara>
                </a14:m>
                <a:endParaRPr lang="en-GB" sz="2400" dirty="0"/>
              </a:p>
              <a:p>
                <a:pPr>
                  <a:spcBef>
                    <a:spcPts val="2400"/>
                  </a:spcBef>
                </a:pPr>
                <a:r>
                  <a:rPr lang="en-GB" sz="2400" dirty="0"/>
                  <a:t>Therefore, the relation between wear constant and hardness will be a line with -1 gradient. </a:t>
                </a:r>
              </a:p>
              <a:p>
                <a:endParaRPr lang="en-GB" sz="2000" dirty="0"/>
              </a:p>
            </p:txBody>
          </p:sp>
        </mc:Choice>
        <mc:Fallback xmlns="">
          <p:sp>
            <p:nvSpPr>
              <p:cNvPr id="3" name="Rectangle 2"/>
              <p:cNvSpPr>
                <a:spLocks noRot="1" noChangeAspect="1" noMove="1" noResize="1" noEditPoints="1" noAdjustHandles="1" noChangeArrowheads="1" noChangeShapeType="1" noTextEdit="1"/>
              </p:cNvSpPr>
              <p:nvPr/>
            </p:nvSpPr>
            <p:spPr>
              <a:xfrm>
                <a:off x="350555" y="954599"/>
                <a:ext cx="8358188" cy="5692136"/>
              </a:xfrm>
              <a:prstGeom prst="rect">
                <a:avLst/>
              </a:prstGeom>
              <a:blipFill rotWithShape="0">
                <a:blip r:embed="rId5"/>
                <a:stretch>
                  <a:fillRect l="-1167"/>
                </a:stretch>
              </a:blipFill>
            </p:spPr>
            <p:txBody>
              <a:bodyPr/>
              <a:lstStyle/>
              <a:p>
                <a:r>
                  <a:rPr lang="en-GB">
                    <a:noFill/>
                  </a:rPr>
                  <a:t> </a:t>
                </a:r>
              </a:p>
            </p:txBody>
          </p:sp>
        </mc:Fallback>
      </mc:AlternateContent>
      <p:sp>
        <p:nvSpPr>
          <p:cNvPr id="4" name="Slide Number Placeholder 3"/>
          <p:cNvSpPr>
            <a:spLocks noGrp="1"/>
          </p:cNvSpPr>
          <p:nvPr>
            <p:ph type="sldNum" sz="quarter" idx="12"/>
          </p:nvPr>
        </p:nvSpPr>
        <p:spPr/>
        <p:txBody>
          <a:bodyPr/>
          <a:lstStyle/>
          <a:p>
            <a:fld id="{F71EA363-3AA4-554B-864A-16EC408230E4}" type="slidenum">
              <a:rPr lang="en-GB" smtClean="0"/>
              <a:pPr/>
              <a:t>11</a:t>
            </a:fld>
            <a:endParaRPr lang="en-GB"/>
          </a:p>
        </p:txBody>
      </p:sp>
    </p:spTree>
    <p:extLst>
      <p:ext uri="{BB962C8B-B14F-4D97-AF65-F5344CB8AC3E}">
        <p14:creationId xmlns:p14="http://schemas.microsoft.com/office/powerpoint/2010/main" val="16593480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GB" dirty="0"/>
              <a:t>Wear rate – Material selection</a:t>
            </a:r>
          </a:p>
        </p:txBody>
      </p:sp>
      <p:sp>
        <p:nvSpPr>
          <p:cNvPr id="2" name="Rectangle 1"/>
          <p:cNvSpPr/>
          <p:nvPr/>
        </p:nvSpPr>
        <p:spPr>
          <a:xfrm>
            <a:off x="349250" y="1035188"/>
            <a:ext cx="8096250" cy="646331"/>
          </a:xfrm>
          <a:prstGeom prst="rect">
            <a:avLst/>
          </a:prstGeom>
        </p:spPr>
        <p:txBody>
          <a:bodyPr wrap="square">
            <a:spAutoFit/>
          </a:bodyPr>
          <a:lstStyle/>
          <a:p>
            <a:endParaRPr lang="en-GB" dirty="0"/>
          </a:p>
          <a:p>
            <a:r>
              <a:rPr lang="en-GB" dirty="0"/>
              <a:t> </a:t>
            </a:r>
          </a:p>
        </p:txBody>
      </p:sp>
      <p:sp>
        <p:nvSpPr>
          <p:cNvPr id="18" name="TextBox 17"/>
          <p:cNvSpPr txBox="1"/>
          <p:nvPr/>
        </p:nvSpPr>
        <p:spPr>
          <a:xfrm>
            <a:off x="820682" y="6310151"/>
            <a:ext cx="7976952" cy="461665"/>
          </a:xfrm>
          <a:prstGeom prst="rect">
            <a:avLst/>
          </a:prstGeom>
          <a:noFill/>
        </p:spPr>
        <p:txBody>
          <a:bodyPr wrap="square" rtlCol="0">
            <a:spAutoFit/>
          </a:bodyPr>
          <a:lstStyle/>
          <a:p>
            <a:r>
              <a:rPr lang="en-GB" sz="2400" b="1" i="1" dirty="0"/>
              <a:t>Wear rate for metals is 4 orders of magnitude higher than PE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2511" y="953721"/>
            <a:ext cx="7729728" cy="5352288"/>
          </a:xfrm>
          <a:prstGeom prst="rect">
            <a:avLst/>
          </a:prstGeom>
        </p:spPr>
      </p:pic>
      <p:sp>
        <p:nvSpPr>
          <p:cNvPr id="4" name="Slide Number Placeholder 3"/>
          <p:cNvSpPr>
            <a:spLocks noGrp="1"/>
          </p:cNvSpPr>
          <p:nvPr>
            <p:ph type="sldNum" sz="quarter" idx="12"/>
          </p:nvPr>
        </p:nvSpPr>
        <p:spPr/>
        <p:txBody>
          <a:bodyPr/>
          <a:lstStyle/>
          <a:p>
            <a:fld id="{F71EA363-3AA4-554B-864A-16EC408230E4}" type="slidenum">
              <a:rPr lang="en-GB" smtClean="0"/>
              <a:pPr/>
              <a:t>12</a:t>
            </a:fld>
            <a:endParaRPr lang="en-GB"/>
          </a:p>
        </p:txBody>
      </p:sp>
    </p:spTree>
    <p:extLst>
      <p:ext uri="{BB962C8B-B14F-4D97-AF65-F5344CB8AC3E}">
        <p14:creationId xmlns:p14="http://schemas.microsoft.com/office/powerpoint/2010/main" val="11230074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GB" dirty="0"/>
              <a:t>Wear rate – Question</a:t>
            </a:r>
          </a:p>
        </p:txBody>
      </p:sp>
      <p:sp>
        <p:nvSpPr>
          <p:cNvPr id="2" name="Rectangle 1"/>
          <p:cNvSpPr/>
          <p:nvPr/>
        </p:nvSpPr>
        <p:spPr>
          <a:xfrm>
            <a:off x="349250" y="1035188"/>
            <a:ext cx="8096250" cy="646331"/>
          </a:xfrm>
          <a:prstGeom prst="rect">
            <a:avLst/>
          </a:prstGeom>
        </p:spPr>
        <p:txBody>
          <a:bodyPr wrap="square">
            <a:spAutoFit/>
          </a:bodyPr>
          <a:lstStyle/>
          <a:p>
            <a:endParaRPr lang="en-GB" dirty="0"/>
          </a:p>
          <a:p>
            <a:r>
              <a:rPr lang="en-GB" dirty="0"/>
              <a:t> </a:t>
            </a:r>
          </a:p>
        </p:txBody>
      </p:sp>
      <p:sp>
        <p:nvSpPr>
          <p:cNvPr id="18" name="TextBox 17"/>
          <p:cNvSpPr txBox="1"/>
          <p:nvPr/>
        </p:nvSpPr>
        <p:spPr>
          <a:xfrm>
            <a:off x="137776" y="942854"/>
            <a:ext cx="7976952" cy="830997"/>
          </a:xfrm>
          <a:prstGeom prst="rect">
            <a:avLst/>
          </a:prstGeom>
          <a:noFill/>
        </p:spPr>
        <p:txBody>
          <a:bodyPr wrap="square" rtlCol="0">
            <a:spAutoFit/>
          </a:bodyPr>
          <a:lstStyle/>
          <a:p>
            <a:r>
              <a:rPr lang="en-GB" sz="2400" dirty="0"/>
              <a:t>Which polymer has the highest wear performance (i.e. lowest wear rate) and hardness greater than 100 MPa? </a:t>
            </a:r>
          </a:p>
        </p:txBody>
      </p:sp>
      <p:sp>
        <p:nvSpPr>
          <p:cNvPr id="4" name="Slide Number Placeholder 3"/>
          <p:cNvSpPr>
            <a:spLocks noGrp="1"/>
          </p:cNvSpPr>
          <p:nvPr>
            <p:ph type="sldNum" sz="quarter" idx="12"/>
          </p:nvPr>
        </p:nvSpPr>
        <p:spPr/>
        <p:txBody>
          <a:bodyPr/>
          <a:lstStyle/>
          <a:p>
            <a:fld id="{F71EA363-3AA4-554B-864A-16EC408230E4}" type="slidenum">
              <a:rPr lang="en-GB" smtClean="0"/>
              <a:pPr/>
              <a:t>13</a:t>
            </a:fld>
            <a:endParaRPr lang="en-GB"/>
          </a:p>
        </p:txBody>
      </p:sp>
      <p:pic>
        <p:nvPicPr>
          <p:cNvPr id="6" name="Picture 5">
            <a:extLst>
              <a:ext uri="{FF2B5EF4-FFF2-40B4-BE49-F238E27FC236}">
                <a16:creationId xmlns:a16="http://schemas.microsoft.com/office/drawing/2014/main" id="{54A6E950-78C7-428A-99EF-CECA6C0A2D28}"/>
              </a:ext>
            </a:extLst>
          </p:cNvPr>
          <p:cNvPicPr>
            <a:picLocks noChangeAspect="1"/>
          </p:cNvPicPr>
          <p:nvPr/>
        </p:nvPicPr>
        <p:blipFill>
          <a:blip r:embed="rId3"/>
          <a:stretch>
            <a:fillRect/>
          </a:stretch>
        </p:blipFill>
        <p:spPr>
          <a:xfrm>
            <a:off x="2037142" y="1756004"/>
            <a:ext cx="7060557" cy="5075043"/>
          </a:xfrm>
          <a:prstGeom prst="rect">
            <a:avLst/>
          </a:prstGeom>
        </p:spPr>
      </p:pic>
    </p:spTree>
    <p:extLst>
      <p:ext uri="{BB962C8B-B14F-4D97-AF65-F5344CB8AC3E}">
        <p14:creationId xmlns:p14="http://schemas.microsoft.com/office/powerpoint/2010/main" val="11757547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a:t>Deflection Limited Design: Snap clips/lids</a:t>
            </a:r>
          </a:p>
        </p:txBody>
      </p:sp>
      <p:sp>
        <p:nvSpPr>
          <p:cNvPr id="3" name="TextBox 2"/>
          <p:cNvSpPr txBox="1"/>
          <p:nvPr/>
        </p:nvSpPr>
        <p:spPr>
          <a:xfrm>
            <a:off x="72297" y="895382"/>
            <a:ext cx="7121117" cy="1938992"/>
          </a:xfrm>
          <a:prstGeom prst="rect">
            <a:avLst/>
          </a:prstGeom>
          <a:noFill/>
        </p:spPr>
        <p:txBody>
          <a:bodyPr wrap="square" rtlCol="0">
            <a:spAutoFit/>
          </a:bodyPr>
          <a:lstStyle/>
          <a:p>
            <a:r>
              <a:rPr lang="en-GB" sz="2400" b="1" dirty="0"/>
              <a:t>Function: </a:t>
            </a:r>
            <a:r>
              <a:rPr lang="en-GB" sz="2400" dirty="0"/>
              <a:t>Resist brittle failure</a:t>
            </a:r>
          </a:p>
          <a:p>
            <a:r>
              <a:rPr lang="en-GB" sz="2400" b="1" dirty="0"/>
              <a:t>Objectives: </a:t>
            </a:r>
            <a:r>
              <a:rPr lang="en-GB" sz="2400" dirty="0"/>
              <a:t>Secure fitting or lid</a:t>
            </a:r>
          </a:p>
          <a:p>
            <a:r>
              <a:rPr lang="en-GB" sz="2400" b="1" dirty="0"/>
              <a:t>Constraints: </a:t>
            </a:r>
            <a:r>
              <a:rPr lang="en-GB" sz="2400" dirty="0"/>
              <a:t>Deflection specified by design </a:t>
            </a:r>
          </a:p>
          <a:p>
            <a:r>
              <a:rPr lang="en-GB" sz="2400" dirty="0"/>
              <a:t>                       at low cost</a:t>
            </a:r>
          </a:p>
          <a:p>
            <a:r>
              <a:rPr lang="en-GB" sz="2400" b="1" dirty="0"/>
              <a:t>Free variable: </a:t>
            </a:r>
            <a:r>
              <a:rPr lang="en-GB" sz="2400" dirty="0"/>
              <a:t>Choice of material</a:t>
            </a:r>
          </a:p>
        </p:txBody>
      </p:sp>
      <mc:AlternateContent xmlns:mc="http://schemas.openxmlformats.org/markup-compatibility/2006" xmlns:a14="http://schemas.microsoft.com/office/drawing/2010/main">
        <mc:Choice Requires="a14">
          <p:sp>
            <p:nvSpPr>
              <p:cNvPr id="4" name="TextBox 3"/>
              <p:cNvSpPr txBox="1"/>
              <p:nvPr/>
            </p:nvSpPr>
            <p:spPr>
              <a:xfrm>
                <a:off x="86811" y="2888481"/>
                <a:ext cx="8292923" cy="3652988"/>
              </a:xfrm>
              <a:prstGeom prst="rect">
                <a:avLst/>
              </a:prstGeom>
              <a:noFill/>
            </p:spPr>
            <p:txBody>
              <a:bodyPr wrap="square" rtlCol="0">
                <a:spAutoFit/>
              </a:bodyPr>
              <a:lstStyle/>
              <a:p>
                <a:r>
                  <a:rPr lang="en-GB" sz="2400" dirty="0"/>
                  <a:t>We know that </a:t>
                </a:r>
                <a:r>
                  <a:rPr lang="en-GB" sz="2400" b="1" dirty="0"/>
                  <a:t>fracture toughness</a:t>
                </a:r>
                <a:endParaRPr lang="en-GB" sz="2400" dirty="0"/>
              </a:p>
              <a:p>
                <a:endParaRPr lang="en-GB" sz="2400" dirty="0"/>
              </a:p>
              <a:p>
                <a:endParaRPr lang="en-GB" sz="2400" dirty="0"/>
              </a:p>
              <a:p>
                <a:r>
                  <a:rPr lang="en-GB" sz="2400" dirty="0"/>
                  <a:t>And  since ε = σ/E. </a:t>
                </a:r>
              </a:p>
              <a:p>
                <a:endParaRPr lang="en-GB" sz="1400" dirty="0"/>
              </a:p>
              <a:p>
                <a:r>
                  <a:rPr lang="en-GB" sz="2400" dirty="0"/>
                  <a:t> Thus the </a:t>
                </a:r>
                <a:r>
                  <a:rPr lang="en-GB" sz="2400" b="1" dirty="0"/>
                  <a:t>failure strain</a:t>
                </a:r>
                <a:r>
                  <a:rPr lang="en-GB" sz="2400" dirty="0"/>
                  <a:t> is           </a:t>
                </a:r>
                <a14:m>
                  <m:oMath xmlns:m="http://schemas.openxmlformats.org/officeDocument/2006/math">
                    <m:sSub>
                      <m:sSubPr>
                        <m:ctrlPr>
                          <a:rPr lang="en-GB" sz="3200" i="1" smtClean="0">
                            <a:latin typeface="Cambria Math" panose="02040503050406030204" pitchFamily="18" charset="0"/>
                          </a:rPr>
                        </m:ctrlPr>
                      </m:sSubPr>
                      <m:e>
                        <m:r>
                          <a:rPr lang="en-GB" sz="3200" i="1" smtClean="0">
                            <a:latin typeface="Cambria Math" panose="02040503050406030204" pitchFamily="18" charset="0"/>
                            <a:ea typeface="Cambria Math" panose="02040503050406030204" pitchFamily="18" charset="0"/>
                          </a:rPr>
                          <m:t>𝜀</m:t>
                        </m:r>
                      </m:e>
                      <m:sub>
                        <m:r>
                          <a:rPr lang="en-GB" sz="3200" b="0" i="1" smtClean="0">
                            <a:latin typeface="Cambria Math" panose="02040503050406030204" pitchFamily="18" charset="0"/>
                          </a:rPr>
                          <m:t>𝑓</m:t>
                        </m:r>
                      </m:sub>
                    </m:sSub>
                    <m:r>
                      <a:rPr lang="en-GB" sz="3200" i="1" smtClean="0">
                        <a:latin typeface="Cambria Math" panose="02040503050406030204" pitchFamily="18" charset="0"/>
                      </a:rPr>
                      <m:t>=</m:t>
                    </m:r>
                    <m:f>
                      <m:fPr>
                        <m:ctrlPr>
                          <a:rPr lang="en-GB" sz="3200" i="1" smtClean="0">
                            <a:latin typeface="Cambria Math" panose="02040503050406030204" pitchFamily="18" charset="0"/>
                          </a:rPr>
                        </m:ctrlPr>
                      </m:fPr>
                      <m:num>
                        <m:r>
                          <a:rPr lang="en-GB" sz="3200" b="0" i="1" smtClean="0">
                            <a:latin typeface="Cambria Math" panose="02040503050406030204" pitchFamily="18" charset="0"/>
                          </a:rPr>
                          <m:t>1</m:t>
                        </m:r>
                      </m:num>
                      <m:den>
                        <m:r>
                          <a:rPr lang="en-GB" sz="3200" b="0" i="1" smtClean="0">
                            <a:latin typeface="Cambria Math" panose="02040503050406030204" pitchFamily="18" charset="0"/>
                          </a:rPr>
                          <m:t>𝑌</m:t>
                        </m:r>
                        <m:r>
                          <a:rPr lang="en-GB" sz="3200" b="0" i="1" smtClean="0">
                            <a:latin typeface="Cambria Math" panose="02040503050406030204" pitchFamily="18" charset="0"/>
                          </a:rPr>
                          <m:t> </m:t>
                        </m:r>
                        <m:sSup>
                          <m:sSupPr>
                            <m:ctrlPr>
                              <a:rPr lang="en-GB" sz="3200" b="0" i="1" smtClean="0">
                                <a:latin typeface="Cambria Math" panose="02040503050406030204" pitchFamily="18" charset="0"/>
                              </a:rPr>
                            </m:ctrlPr>
                          </m:sSupPr>
                          <m:e>
                            <m:d>
                              <m:dPr>
                                <m:ctrlPr>
                                  <a:rPr lang="en-GB" sz="3200" i="1">
                                    <a:latin typeface="Cambria Math" panose="02040503050406030204" pitchFamily="18" charset="0"/>
                                  </a:rPr>
                                </m:ctrlPr>
                              </m:dPr>
                              <m:e>
                                <m:r>
                                  <a:rPr lang="en-GB" sz="3200" i="1">
                                    <a:latin typeface="Cambria Math" panose="02040503050406030204" pitchFamily="18" charset="0"/>
                                    <a:ea typeface="Cambria Math" panose="02040503050406030204" pitchFamily="18" charset="0"/>
                                  </a:rPr>
                                  <m:t>𝜋</m:t>
                                </m:r>
                                <m:r>
                                  <a:rPr lang="en-GB" sz="3200" i="1">
                                    <a:latin typeface="Cambria Math" panose="02040503050406030204" pitchFamily="18" charset="0"/>
                                    <a:ea typeface="Cambria Math" panose="02040503050406030204" pitchFamily="18" charset="0"/>
                                  </a:rPr>
                                  <m:t>𝑎</m:t>
                                </m:r>
                              </m:e>
                            </m:d>
                          </m:e>
                          <m:sup>
                            <m:r>
                              <a:rPr lang="en-GB" sz="3200" b="0" i="1" smtClean="0">
                                <a:latin typeface="Cambria Math" panose="02040503050406030204" pitchFamily="18" charset="0"/>
                              </a:rPr>
                              <m:t>1/2</m:t>
                            </m:r>
                          </m:sup>
                        </m:sSup>
                      </m:den>
                    </m:f>
                    <m:f>
                      <m:fPr>
                        <m:ctrlPr>
                          <a:rPr lang="en-GB" sz="3200" i="1" smtClean="0">
                            <a:latin typeface="Cambria Math" panose="02040503050406030204" pitchFamily="18" charset="0"/>
                          </a:rPr>
                        </m:ctrlPr>
                      </m:fPr>
                      <m:num>
                        <m:sSub>
                          <m:sSubPr>
                            <m:ctrlPr>
                              <a:rPr lang="en-GB" sz="3200" i="1" smtClean="0">
                                <a:latin typeface="Cambria Math" panose="02040503050406030204" pitchFamily="18" charset="0"/>
                              </a:rPr>
                            </m:ctrlPr>
                          </m:sSubPr>
                          <m:e>
                            <m:r>
                              <a:rPr lang="en-GB" sz="3200" b="0" i="1" smtClean="0">
                                <a:latin typeface="Cambria Math" panose="02040503050406030204" pitchFamily="18" charset="0"/>
                              </a:rPr>
                              <m:t>𝑘</m:t>
                            </m:r>
                          </m:e>
                          <m:sub>
                            <m:r>
                              <a:rPr lang="en-GB" sz="3200" b="0" i="1" smtClean="0">
                                <a:latin typeface="Cambria Math" panose="02040503050406030204" pitchFamily="18" charset="0"/>
                              </a:rPr>
                              <m:t>1</m:t>
                            </m:r>
                            <m:r>
                              <a:rPr lang="en-GB" sz="3200" b="0" i="1" smtClean="0">
                                <a:latin typeface="Cambria Math" panose="02040503050406030204" pitchFamily="18" charset="0"/>
                              </a:rPr>
                              <m:t>𝑐</m:t>
                            </m:r>
                          </m:sub>
                        </m:sSub>
                      </m:num>
                      <m:den>
                        <m:r>
                          <a:rPr lang="en-GB" sz="3200" b="0" i="1" smtClean="0">
                            <a:latin typeface="Cambria Math" panose="02040503050406030204" pitchFamily="18" charset="0"/>
                          </a:rPr>
                          <m:t>𝐸</m:t>
                        </m:r>
                      </m:den>
                    </m:f>
                  </m:oMath>
                </a14:m>
                <a:endParaRPr lang="en-GB" sz="3200" dirty="0"/>
              </a:p>
              <a:p>
                <a:endParaRPr lang="en-GB" sz="2400" dirty="0"/>
              </a:p>
              <a:p>
                <a:r>
                  <a:rPr lang="en-GB" sz="2400" dirty="0"/>
                  <a:t>With a </a:t>
                </a:r>
                <a:r>
                  <a:rPr lang="en-GB" sz="2400" b="1" dirty="0"/>
                  <a:t>Materials performance Index </a:t>
                </a:r>
                <a:r>
                  <a:rPr lang="en-GB" sz="2400" dirty="0"/>
                  <a:t>of: </a:t>
                </a:r>
              </a:p>
              <a:p>
                <a:endParaRPr lang="en-GB" sz="2400" dirty="0"/>
              </a:p>
            </p:txBody>
          </p:sp>
        </mc:Choice>
        <mc:Fallback xmlns="">
          <p:sp>
            <p:nvSpPr>
              <p:cNvPr id="4" name="TextBox 3"/>
              <p:cNvSpPr txBox="1">
                <a:spLocks noRot="1" noChangeAspect="1" noMove="1" noResize="1" noEditPoints="1" noAdjustHandles="1" noChangeArrowheads="1" noChangeShapeType="1" noTextEdit="1"/>
              </p:cNvSpPr>
              <p:nvPr/>
            </p:nvSpPr>
            <p:spPr>
              <a:xfrm>
                <a:off x="86811" y="2888481"/>
                <a:ext cx="8292923" cy="3652988"/>
              </a:xfrm>
              <a:prstGeom prst="rect">
                <a:avLst/>
              </a:prstGeom>
              <a:blipFill>
                <a:blip r:embed="rId4"/>
                <a:stretch>
                  <a:fillRect l="-1102" t="-1336"/>
                </a:stretch>
              </a:blipFill>
            </p:spPr>
            <p:txBody>
              <a:bodyPr/>
              <a:lstStyle/>
              <a:p>
                <a:r>
                  <a:rPr lang="en-GB">
                    <a:noFill/>
                  </a:rPr>
                  <a:t> </a:t>
                </a:r>
              </a:p>
            </p:txBody>
          </p:sp>
        </mc:Fallback>
      </mc:AlternateContent>
      <p:pic>
        <p:nvPicPr>
          <p:cNvPr id="8" name="Picture 7"/>
          <p:cNvPicPr/>
          <p:nvPr/>
        </p:nvPicPr>
        <p:blipFill>
          <a:blip r:embed="rId5">
            <a:extLst>
              <a:ext uri="{28A0092B-C50C-407E-A947-70E740481C1C}">
                <a14:useLocalDpi xmlns:a14="http://schemas.microsoft.com/office/drawing/2010/main"/>
              </a:ext>
            </a:extLst>
          </a:blip>
          <a:srcRect/>
          <a:stretch>
            <a:fillRect/>
          </a:stretch>
        </p:blipFill>
        <p:spPr bwMode="auto">
          <a:xfrm>
            <a:off x="231952" y="3438057"/>
            <a:ext cx="8912048" cy="507999"/>
          </a:xfrm>
          <a:prstGeom prst="rect">
            <a:avLst/>
          </a:prstGeom>
          <a:noFill/>
          <a:ln>
            <a:noFill/>
          </a:ln>
        </p:spPr>
      </p:pic>
      <p:pic>
        <p:nvPicPr>
          <p:cNvPr id="13" name="Picture 12"/>
          <p:cNvPicPr/>
          <p:nvPr/>
        </p:nvPicPr>
        <p:blipFill>
          <a:blip r:embed="rId6">
            <a:extLst>
              <a:ext uri="{28A0092B-C50C-407E-A947-70E740481C1C}">
                <a14:useLocalDpi xmlns:a14="http://schemas.microsoft.com/office/drawing/2010/main"/>
              </a:ext>
            </a:extLst>
          </a:blip>
          <a:srcRect/>
          <a:stretch>
            <a:fillRect/>
          </a:stretch>
        </p:blipFill>
        <p:spPr bwMode="auto">
          <a:xfrm>
            <a:off x="2211243" y="5565793"/>
            <a:ext cx="7727532" cy="763503"/>
          </a:xfrm>
          <a:prstGeom prst="rect">
            <a:avLst/>
          </a:prstGeom>
          <a:noFill/>
          <a:ln>
            <a:noFill/>
          </a:ln>
        </p:spPr>
      </p:pic>
      <p:sp>
        <p:nvSpPr>
          <p:cNvPr id="5" name="Slide Number Placeholder 4"/>
          <p:cNvSpPr>
            <a:spLocks noGrp="1"/>
          </p:cNvSpPr>
          <p:nvPr>
            <p:ph type="sldNum" sz="quarter" idx="12"/>
          </p:nvPr>
        </p:nvSpPr>
        <p:spPr/>
        <p:txBody>
          <a:bodyPr/>
          <a:lstStyle/>
          <a:p>
            <a:fld id="{F71EA363-3AA4-554B-864A-16EC408230E4}" type="slidenum">
              <a:rPr lang="en-GB" smtClean="0"/>
              <a:pPr/>
              <a:t>14</a:t>
            </a:fld>
            <a:endParaRPr lang="en-GB"/>
          </a:p>
        </p:txBody>
      </p:sp>
      <p:pic>
        <p:nvPicPr>
          <p:cNvPr id="6" name="Picture 5">
            <a:extLst>
              <a:ext uri="{FF2B5EF4-FFF2-40B4-BE49-F238E27FC236}">
                <a16:creationId xmlns:a16="http://schemas.microsoft.com/office/drawing/2014/main" id="{4789E568-DB7C-453D-8208-7AE6724FDDE9}"/>
              </a:ext>
            </a:extLst>
          </p:cNvPr>
          <p:cNvPicPr>
            <a:picLocks noChangeAspect="1"/>
          </p:cNvPicPr>
          <p:nvPr/>
        </p:nvPicPr>
        <p:blipFill>
          <a:blip r:embed="rId7"/>
          <a:stretch>
            <a:fillRect/>
          </a:stretch>
        </p:blipFill>
        <p:spPr>
          <a:xfrm>
            <a:off x="5580666" y="881586"/>
            <a:ext cx="3476326" cy="1960219"/>
          </a:xfrm>
          <a:prstGeom prst="rect">
            <a:avLst/>
          </a:prstGeom>
        </p:spPr>
      </p:pic>
    </p:spTree>
    <p:extLst>
      <p:ext uri="{BB962C8B-B14F-4D97-AF65-F5344CB8AC3E}">
        <p14:creationId xmlns:p14="http://schemas.microsoft.com/office/powerpoint/2010/main" val="39322402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4-09-04 at 19.10.17.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33869"/>
            <a:ext cx="9144000" cy="6672435"/>
          </a:xfrm>
          <a:prstGeom prst="rect">
            <a:avLst/>
          </a:prstGeom>
        </p:spPr>
      </p:pic>
      <p:cxnSp>
        <p:nvCxnSpPr>
          <p:cNvPr id="3" name="Straight Connector 2"/>
          <p:cNvCxnSpPr/>
          <p:nvPr/>
        </p:nvCxnSpPr>
        <p:spPr>
          <a:xfrm flipV="1">
            <a:off x="4301067" y="2353733"/>
            <a:ext cx="6299200" cy="6045200"/>
          </a:xfrm>
          <a:prstGeom prst="line">
            <a:avLst/>
          </a:prstGeom>
          <a:ln w="38100">
            <a:solidFill>
              <a:schemeClr val="tx2"/>
            </a:solidFill>
          </a:ln>
        </p:spPr>
        <p:style>
          <a:lnRef idx="2">
            <a:schemeClr val="accent1"/>
          </a:lnRef>
          <a:fillRef idx="0">
            <a:schemeClr val="accent1"/>
          </a:fillRef>
          <a:effectRef idx="1">
            <a:schemeClr val="accent1"/>
          </a:effectRef>
          <a:fontRef idx="minor">
            <a:schemeClr val="tx1"/>
          </a:fontRef>
        </p:style>
      </p:cxnSp>
      <p:sp>
        <p:nvSpPr>
          <p:cNvPr id="4" name="Slide Number Placeholder 3"/>
          <p:cNvSpPr>
            <a:spLocks noGrp="1"/>
          </p:cNvSpPr>
          <p:nvPr>
            <p:ph type="sldNum" sz="quarter" idx="12"/>
          </p:nvPr>
        </p:nvSpPr>
        <p:spPr/>
        <p:txBody>
          <a:bodyPr/>
          <a:lstStyle/>
          <a:p>
            <a:fld id="{F71EA363-3AA4-554B-864A-16EC408230E4}" type="slidenum">
              <a:rPr lang="en-GB" smtClean="0"/>
              <a:pPr/>
              <a:t>15</a:t>
            </a:fld>
            <a:endParaRPr lang="en-GB"/>
          </a:p>
        </p:txBody>
      </p:sp>
    </p:spTree>
    <p:custDataLst>
      <p:tags r:id="rId1"/>
    </p:custDataLst>
    <p:extLst>
      <p:ext uri="{BB962C8B-B14F-4D97-AF65-F5344CB8AC3E}">
        <p14:creationId xmlns:p14="http://schemas.microsoft.com/office/powerpoint/2010/main" val="1180664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0746 -0.0088 L -0.3 -0.35926 " pathEditMode="relative" ptsTypes="AA">
                                      <p:cBhvr>
                                        <p:cTn id="6" dur="2000" fill="hold"/>
                                        <p:tgtEl>
                                          <p:spTgt spid="3"/>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16931" y="979075"/>
            <a:ext cx="2389632" cy="4169664"/>
          </a:xfrm>
          <a:prstGeom prst="rect">
            <a:avLst/>
          </a:prstGeom>
        </p:spPr>
      </p:pic>
      <p:sp>
        <p:nvSpPr>
          <p:cNvPr id="2" name="Title 1"/>
          <p:cNvSpPr>
            <a:spLocks noGrp="1"/>
          </p:cNvSpPr>
          <p:nvPr>
            <p:ph type="title"/>
          </p:nvPr>
        </p:nvSpPr>
        <p:spPr/>
        <p:txBody>
          <a:bodyPr>
            <a:normAutofit/>
          </a:bodyPr>
          <a:lstStyle/>
          <a:p>
            <a:r>
              <a:rPr lang="en-GB" sz="4000" dirty="0"/>
              <a:t>Elastic Seals</a:t>
            </a:r>
          </a:p>
        </p:txBody>
      </p:sp>
      <p:sp>
        <p:nvSpPr>
          <p:cNvPr id="3" name="TextBox 2"/>
          <p:cNvSpPr txBox="1"/>
          <p:nvPr/>
        </p:nvSpPr>
        <p:spPr>
          <a:xfrm>
            <a:off x="55620" y="877524"/>
            <a:ext cx="7655165" cy="1569660"/>
          </a:xfrm>
          <a:prstGeom prst="rect">
            <a:avLst/>
          </a:prstGeom>
          <a:noFill/>
        </p:spPr>
        <p:txBody>
          <a:bodyPr wrap="square" rtlCol="0">
            <a:spAutoFit/>
          </a:bodyPr>
          <a:lstStyle/>
          <a:p>
            <a:r>
              <a:rPr lang="en-GB" sz="2400" b="1" dirty="0"/>
              <a:t>Function: </a:t>
            </a:r>
            <a:r>
              <a:rPr lang="en-GB" sz="2400" dirty="0"/>
              <a:t>Provide a tight elastic seal</a:t>
            </a:r>
          </a:p>
          <a:p>
            <a:r>
              <a:rPr lang="en-GB" sz="2400" b="1" dirty="0"/>
              <a:t>Objectives: </a:t>
            </a:r>
            <a:r>
              <a:rPr lang="en-GB" sz="2400" dirty="0"/>
              <a:t> maximum conformity to surface</a:t>
            </a:r>
          </a:p>
          <a:p>
            <a:r>
              <a:rPr lang="en-GB" sz="2400" b="1" dirty="0"/>
              <a:t>Constraints: </a:t>
            </a:r>
            <a:r>
              <a:rPr lang="en-GB" sz="2400" dirty="0"/>
              <a:t>limit on contact pressure required, low cost</a:t>
            </a:r>
          </a:p>
          <a:p>
            <a:r>
              <a:rPr lang="en-GB" sz="2400" b="1" dirty="0"/>
              <a:t>Free variable: </a:t>
            </a:r>
            <a:r>
              <a:rPr lang="en-GB" sz="2400" dirty="0"/>
              <a:t>Choice of material</a:t>
            </a:r>
          </a:p>
        </p:txBody>
      </p:sp>
      <p:sp>
        <p:nvSpPr>
          <p:cNvPr id="4" name="TextBox 3"/>
          <p:cNvSpPr txBox="1"/>
          <p:nvPr/>
        </p:nvSpPr>
        <p:spPr>
          <a:xfrm>
            <a:off x="41107" y="2556340"/>
            <a:ext cx="8870730" cy="4093428"/>
          </a:xfrm>
          <a:prstGeom prst="rect">
            <a:avLst/>
          </a:prstGeom>
          <a:noFill/>
        </p:spPr>
        <p:txBody>
          <a:bodyPr wrap="square" rtlCol="0">
            <a:spAutoFit/>
          </a:bodyPr>
          <a:lstStyle/>
          <a:p>
            <a:r>
              <a:rPr lang="en-GB" sz="2400" dirty="0"/>
              <a:t>A materials in the shape of a cylinder of radius </a:t>
            </a:r>
            <a:r>
              <a:rPr lang="en-GB" sz="2400" b="1" dirty="0"/>
              <a:t>R</a:t>
            </a:r>
            <a:r>
              <a:rPr lang="en-GB" sz="2400" dirty="0"/>
              <a:t> and modulus </a:t>
            </a:r>
            <a:r>
              <a:rPr lang="en-GB" sz="2400" b="1" dirty="0"/>
              <a:t>E</a:t>
            </a:r>
            <a:r>
              <a:rPr lang="en-GB" sz="2400" dirty="0"/>
              <a:t> pressed into a flat surface will create a flat contact width, </a:t>
            </a:r>
            <a:r>
              <a:rPr lang="en-GB" sz="2400" b="1" dirty="0"/>
              <a:t>b</a:t>
            </a:r>
            <a:r>
              <a:rPr lang="en-GB" sz="2400" dirty="0"/>
              <a:t>, which is related the yield (or failure) stress and elastic modulus as follows*:</a:t>
            </a:r>
          </a:p>
          <a:p>
            <a:endParaRPr lang="en-GB" sz="2400" dirty="0"/>
          </a:p>
          <a:p>
            <a:endParaRPr lang="en-GB" sz="2400" dirty="0"/>
          </a:p>
          <a:p>
            <a:r>
              <a:rPr lang="en-GB" sz="2400" dirty="0"/>
              <a:t>Thus contact width is maximised with a Materials Index of:</a:t>
            </a:r>
          </a:p>
          <a:p>
            <a:endParaRPr lang="en-GB" sz="2400" dirty="0"/>
          </a:p>
          <a:p>
            <a:endParaRPr lang="en-GB" sz="2400" dirty="0"/>
          </a:p>
          <a:p>
            <a:endParaRPr lang="en-GB" sz="1600" dirty="0"/>
          </a:p>
          <a:p>
            <a:r>
              <a:rPr lang="en-GB" sz="2400" dirty="0"/>
              <a:t>Make your selection from the following chart</a:t>
            </a:r>
          </a:p>
          <a:p>
            <a:endParaRPr lang="en-GB" sz="1400" dirty="0"/>
          </a:p>
          <a:p>
            <a:r>
              <a:rPr lang="en-GB" sz="1400" dirty="0"/>
              <a:t>*Proof on p155, section 6.9 of “Materials Selection in Mechanical Design, 4</a:t>
            </a:r>
            <a:r>
              <a:rPr lang="en-GB" sz="1400" baseline="30000" dirty="0"/>
              <a:t>th</a:t>
            </a:r>
            <a:r>
              <a:rPr lang="en-GB" sz="1400" dirty="0"/>
              <a:t> Edition by  M. F. Ashby</a:t>
            </a:r>
          </a:p>
        </p:txBody>
      </p:sp>
      <p:pic>
        <p:nvPicPr>
          <p:cNvPr id="22" name="Picture 21"/>
          <p:cNvPicPr/>
          <p:nvPr/>
        </p:nvPicPr>
        <p:blipFill>
          <a:blip r:embed="rId4">
            <a:extLst>
              <a:ext uri="{28A0092B-C50C-407E-A947-70E740481C1C}">
                <a14:useLocalDpi xmlns:a14="http://schemas.microsoft.com/office/drawing/2010/main"/>
              </a:ext>
            </a:extLst>
          </a:blip>
          <a:srcRect/>
          <a:stretch>
            <a:fillRect/>
          </a:stretch>
        </p:blipFill>
        <p:spPr bwMode="auto">
          <a:xfrm>
            <a:off x="80980" y="3778262"/>
            <a:ext cx="8932454" cy="645186"/>
          </a:xfrm>
          <a:prstGeom prst="rect">
            <a:avLst/>
          </a:prstGeom>
          <a:noFill/>
          <a:ln>
            <a:noFill/>
          </a:ln>
        </p:spPr>
      </p:pic>
      <p:pic>
        <p:nvPicPr>
          <p:cNvPr id="23" name="Picture 22"/>
          <p:cNvPicPr/>
          <p:nvPr/>
        </p:nvPicPr>
        <p:blipFill>
          <a:blip r:embed="rId5">
            <a:extLst>
              <a:ext uri="{28A0092B-C50C-407E-A947-70E740481C1C}">
                <a14:useLocalDpi xmlns:a14="http://schemas.microsoft.com/office/drawing/2010/main"/>
              </a:ext>
            </a:extLst>
          </a:blip>
          <a:srcRect/>
          <a:stretch>
            <a:fillRect/>
          </a:stretch>
        </p:blipFill>
        <p:spPr bwMode="auto">
          <a:xfrm>
            <a:off x="142704" y="4959733"/>
            <a:ext cx="8333639" cy="685637"/>
          </a:xfrm>
          <a:prstGeom prst="rect">
            <a:avLst/>
          </a:prstGeom>
          <a:noFill/>
          <a:ln>
            <a:noFill/>
          </a:ln>
        </p:spPr>
      </p:pic>
      <p:sp>
        <p:nvSpPr>
          <p:cNvPr id="8" name="Slide Number Placeholder 7"/>
          <p:cNvSpPr>
            <a:spLocks noGrp="1"/>
          </p:cNvSpPr>
          <p:nvPr>
            <p:ph type="sldNum" sz="quarter" idx="12"/>
          </p:nvPr>
        </p:nvSpPr>
        <p:spPr/>
        <p:txBody>
          <a:bodyPr/>
          <a:lstStyle/>
          <a:p>
            <a:fld id="{F71EA363-3AA4-554B-864A-16EC408230E4}" type="slidenum">
              <a:rPr lang="en-GB" smtClean="0"/>
              <a:pPr/>
              <a:t>16</a:t>
            </a:fld>
            <a:endParaRPr lang="en-GB"/>
          </a:p>
        </p:txBody>
      </p:sp>
    </p:spTree>
    <p:extLst>
      <p:ext uri="{BB962C8B-B14F-4D97-AF65-F5344CB8AC3E}">
        <p14:creationId xmlns:p14="http://schemas.microsoft.com/office/powerpoint/2010/main" val="35469067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64328"/>
            <a:ext cx="9092141" cy="6793672"/>
          </a:xfrm>
          <a:prstGeom prst="rect">
            <a:avLst/>
          </a:prstGeom>
        </p:spPr>
      </p:pic>
      <p:cxnSp>
        <p:nvCxnSpPr>
          <p:cNvPr id="5" name="Straight Connector 4"/>
          <p:cNvCxnSpPr/>
          <p:nvPr/>
        </p:nvCxnSpPr>
        <p:spPr>
          <a:xfrm flipV="1">
            <a:off x="4131733" y="2527443"/>
            <a:ext cx="6656132" cy="5783208"/>
          </a:xfrm>
          <a:prstGeom prst="line">
            <a:avLst/>
          </a:prstGeom>
          <a:ln w="38100">
            <a:solidFill>
              <a:schemeClr val="tx2"/>
            </a:solidFill>
          </a:ln>
        </p:spPr>
        <p:style>
          <a:lnRef idx="2">
            <a:schemeClr val="accent1"/>
          </a:lnRef>
          <a:fillRef idx="0">
            <a:schemeClr val="accent1"/>
          </a:fillRef>
          <a:effectRef idx="1">
            <a:schemeClr val="accent1"/>
          </a:effectRef>
          <a:fontRef idx="minor">
            <a:schemeClr val="tx1"/>
          </a:fontRef>
        </p:style>
      </p:cxnSp>
      <p:sp>
        <p:nvSpPr>
          <p:cNvPr id="2" name="Slide Number Placeholder 1"/>
          <p:cNvSpPr>
            <a:spLocks noGrp="1"/>
          </p:cNvSpPr>
          <p:nvPr>
            <p:ph type="sldNum" sz="quarter" idx="12"/>
          </p:nvPr>
        </p:nvSpPr>
        <p:spPr/>
        <p:txBody>
          <a:bodyPr/>
          <a:lstStyle/>
          <a:p>
            <a:fld id="{F71EA363-3AA4-554B-864A-16EC408230E4}" type="slidenum">
              <a:rPr lang="en-GB" smtClean="0"/>
              <a:pPr/>
              <a:t>17</a:t>
            </a:fld>
            <a:endParaRPr lang="en-GB"/>
          </a:p>
        </p:txBody>
      </p:sp>
    </p:spTree>
    <p:custDataLst>
      <p:tags r:id="rId1"/>
    </p:custDataLst>
    <p:extLst>
      <p:ext uri="{BB962C8B-B14F-4D97-AF65-F5344CB8AC3E}">
        <p14:creationId xmlns:p14="http://schemas.microsoft.com/office/powerpoint/2010/main" val="1958404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1129 -0.00857 L -0.48073 -0.61968 " pathEditMode="relative" rAng="0" ptsTypes="AA">
                                      <p:cBhvr>
                                        <p:cTn id="6" dur="2000" fill="hold"/>
                                        <p:tgtEl>
                                          <p:spTgt spid="5"/>
                                        </p:tgtEl>
                                        <p:attrNameLst>
                                          <p:attrName>ppt_x</p:attrName>
                                          <p:attrName>ppt_y</p:attrName>
                                        </p:attrNameLst>
                                      </p:cBhvr>
                                      <p:rCtr x="-23472" y="-3055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68892" y="754191"/>
            <a:ext cx="2791968" cy="4559808"/>
          </a:xfrm>
          <a:prstGeom prst="rect">
            <a:avLst/>
          </a:prstGeom>
        </p:spPr>
      </p:pic>
      <p:sp>
        <p:nvSpPr>
          <p:cNvPr id="2" name="Title 1"/>
          <p:cNvSpPr>
            <a:spLocks noGrp="1"/>
          </p:cNvSpPr>
          <p:nvPr>
            <p:ph type="title"/>
          </p:nvPr>
        </p:nvSpPr>
        <p:spPr/>
        <p:txBody>
          <a:bodyPr>
            <a:normAutofit/>
          </a:bodyPr>
          <a:lstStyle/>
          <a:p>
            <a:r>
              <a:rPr lang="en-GB" sz="4000" dirty="0"/>
              <a:t>Elastic Hinges</a:t>
            </a:r>
          </a:p>
        </p:txBody>
      </p:sp>
      <p:sp>
        <p:nvSpPr>
          <p:cNvPr id="3" name="TextBox 2"/>
          <p:cNvSpPr txBox="1"/>
          <p:nvPr/>
        </p:nvSpPr>
        <p:spPr>
          <a:xfrm>
            <a:off x="91017" y="894017"/>
            <a:ext cx="6563783" cy="1938992"/>
          </a:xfrm>
          <a:prstGeom prst="rect">
            <a:avLst/>
          </a:prstGeom>
          <a:noFill/>
        </p:spPr>
        <p:txBody>
          <a:bodyPr wrap="square" rtlCol="0">
            <a:spAutoFit/>
          </a:bodyPr>
          <a:lstStyle/>
          <a:p>
            <a:r>
              <a:rPr lang="en-GB" sz="2400" b="1" dirty="0"/>
              <a:t>Function: </a:t>
            </a:r>
            <a:r>
              <a:rPr lang="en-GB" sz="2400" dirty="0"/>
              <a:t>Recoverable elastic hinge</a:t>
            </a:r>
          </a:p>
          <a:p>
            <a:r>
              <a:rPr lang="en-GB" sz="2400" b="1" dirty="0"/>
              <a:t>Objectives: </a:t>
            </a:r>
            <a:r>
              <a:rPr lang="en-GB" sz="2400" dirty="0"/>
              <a:t> Maximum elasticity without failure, i.e. minimum radius</a:t>
            </a:r>
          </a:p>
          <a:p>
            <a:r>
              <a:rPr lang="en-GB" sz="2400" b="1" dirty="0"/>
              <a:t>Constraints: </a:t>
            </a:r>
            <a:r>
              <a:rPr lang="en-GB" sz="2400" dirty="0"/>
              <a:t>Must not fail</a:t>
            </a:r>
          </a:p>
          <a:p>
            <a:r>
              <a:rPr lang="en-GB" sz="2400" b="1" dirty="0"/>
              <a:t>Free variable: </a:t>
            </a:r>
            <a:r>
              <a:rPr lang="en-GB" sz="2400" dirty="0"/>
              <a:t>Choice of material</a:t>
            </a:r>
          </a:p>
        </p:txBody>
      </p:sp>
      <p:sp>
        <p:nvSpPr>
          <p:cNvPr id="4" name="TextBox 3"/>
          <p:cNvSpPr txBox="1"/>
          <p:nvPr/>
        </p:nvSpPr>
        <p:spPr>
          <a:xfrm>
            <a:off x="91018" y="2832792"/>
            <a:ext cx="8866720" cy="3785652"/>
          </a:xfrm>
          <a:prstGeom prst="rect">
            <a:avLst/>
          </a:prstGeom>
          <a:noFill/>
        </p:spPr>
        <p:txBody>
          <a:bodyPr wrap="square" rtlCol="0">
            <a:spAutoFit/>
          </a:bodyPr>
          <a:lstStyle/>
          <a:p>
            <a:r>
              <a:rPr lang="en-GB" sz="2400" dirty="0"/>
              <a:t>The surface strain of hinge of thickness, t, and radius R is:</a:t>
            </a:r>
          </a:p>
          <a:p>
            <a:pPr algn="ctr"/>
            <a:endParaRPr lang="en-GB" sz="2400" dirty="0"/>
          </a:p>
          <a:p>
            <a:r>
              <a:rPr lang="en-GB" sz="2400" dirty="0"/>
              <a:t>Thus maximum stress is:</a:t>
            </a:r>
          </a:p>
          <a:p>
            <a:endParaRPr lang="en-GB" sz="2400" dirty="0"/>
          </a:p>
          <a:p>
            <a:endParaRPr lang="en-GB" sz="2400" dirty="0"/>
          </a:p>
          <a:p>
            <a:r>
              <a:rPr lang="en-GB" sz="2400" dirty="0"/>
              <a:t>Radius must be:</a:t>
            </a:r>
          </a:p>
          <a:p>
            <a:endParaRPr lang="en-GB" sz="2400" dirty="0"/>
          </a:p>
          <a:p>
            <a:endParaRPr lang="en-GB" sz="2400" dirty="0"/>
          </a:p>
          <a:p>
            <a:r>
              <a:rPr lang="en-GB" sz="2400" dirty="0"/>
              <a:t>Want </a:t>
            </a:r>
            <a:r>
              <a:rPr lang="en-GB" sz="2400" b="1" dirty="0"/>
              <a:t>minimum</a:t>
            </a:r>
            <a:r>
              <a:rPr lang="en-GB" sz="2400" dirty="0"/>
              <a:t> radius so the Materials</a:t>
            </a:r>
          </a:p>
          <a:p>
            <a:r>
              <a:rPr lang="en-GB" sz="2400" dirty="0"/>
              <a:t>Performance Index  is related to 1/R so:</a:t>
            </a:r>
          </a:p>
        </p:txBody>
      </p:sp>
      <p:pic>
        <p:nvPicPr>
          <p:cNvPr id="16" name="Picture 15"/>
          <p:cNvPicPr/>
          <p:nvPr/>
        </p:nvPicPr>
        <p:blipFill>
          <a:blip r:embed="rId4">
            <a:extLst>
              <a:ext uri="{28A0092B-C50C-407E-A947-70E740481C1C}">
                <a14:useLocalDpi xmlns:a14="http://schemas.microsoft.com/office/drawing/2010/main"/>
              </a:ext>
            </a:extLst>
          </a:blip>
          <a:srcRect/>
          <a:stretch>
            <a:fillRect/>
          </a:stretch>
        </p:blipFill>
        <p:spPr bwMode="auto">
          <a:xfrm>
            <a:off x="4216397" y="2544931"/>
            <a:ext cx="7557167" cy="977208"/>
          </a:xfrm>
          <a:prstGeom prst="rect">
            <a:avLst/>
          </a:prstGeom>
          <a:noFill/>
          <a:ln>
            <a:noFill/>
          </a:ln>
        </p:spPr>
      </p:pic>
      <p:pic>
        <p:nvPicPr>
          <p:cNvPr id="17" name="Picture 16"/>
          <p:cNvPicPr/>
          <p:nvPr/>
        </p:nvPicPr>
        <p:blipFill>
          <a:blip r:embed="rId5">
            <a:extLst>
              <a:ext uri="{28A0092B-C50C-407E-A947-70E740481C1C}">
                <a14:useLocalDpi xmlns:a14="http://schemas.microsoft.com/office/drawing/2010/main"/>
              </a:ext>
            </a:extLst>
          </a:blip>
          <a:srcRect/>
          <a:stretch>
            <a:fillRect/>
          </a:stretch>
        </p:blipFill>
        <p:spPr bwMode="auto">
          <a:xfrm>
            <a:off x="575728" y="3403608"/>
            <a:ext cx="7281337" cy="778927"/>
          </a:xfrm>
          <a:prstGeom prst="rect">
            <a:avLst/>
          </a:prstGeom>
          <a:noFill/>
          <a:ln>
            <a:noFill/>
          </a:ln>
        </p:spPr>
      </p:pic>
      <p:pic>
        <p:nvPicPr>
          <p:cNvPr id="18" name="Picture 17"/>
          <p:cNvPicPr/>
          <p:nvPr/>
        </p:nvPicPr>
        <p:blipFill>
          <a:blip r:embed="rId6">
            <a:extLst>
              <a:ext uri="{28A0092B-C50C-407E-A947-70E740481C1C}">
                <a14:useLocalDpi xmlns:a14="http://schemas.microsoft.com/office/drawing/2010/main"/>
              </a:ext>
            </a:extLst>
          </a:blip>
          <a:srcRect/>
          <a:stretch>
            <a:fillRect/>
          </a:stretch>
        </p:blipFill>
        <p:spPr bwMode="auto">
          <a:xfrm>
            <a:off x="423331" y="4521205"/>
            <a:ext cx="7790925" cy="805400"/>
          </a:xfrm>
          <a:prstGeom prst="rect">
            <a:avLst/>
          </a:prstGeom>
          <a:noFill/>
          <a:ln>
            <a:noFill/>
          </a:ln>
        </p:spPr>
      </p:pic>
      <p:pic>
        <p:nvPicPr>
          <p:cNvPr id="11" name="Picture 10"/>
          <p:cNvPicPr/>
          <p:nvPr/>
        </p:nvPicPr>
        <p:blipFill>
          <a:blip r:embed="rId7">
            <a:extLst>
              <a:ext uri="{28A0092B-C50C-407E-A947-70E740481C1C}">
                <a14:useLocalDpi xmlns:a14="http://schemas.microsoft.com/office/drawing/2010/main"/>
              </a:ext>
            </a:extLst>
          </a:blip>
          <a:srcRect/>
          <a:stretch>
            <a:fillRect/>
          </a:stretch>
        </p:blipFill>
        <p:spPr bwMode="auto">
          <a:xfrm>
            <a:off x="1232563" y="5706528"/>
            <a:ext cx="10541001" cy="880532"/>
          </a:xfrm>
          <a:prstGeom prst="rect">
            <a:avLst/>
          </a:prstGeom>
          <a:noFill/>
          <a:ln>
            <a:noFill/>
          </a:ln>
        </p:spPr>
      </p:pic>
      <p:sp>
        <p:nvSpPr>
          <p:cNvPr id="8" name="Slide Number Placeholder 7"/>
          <p:cNvSpPr>
            <a:spLocks noGrp="1"/>
          </p:cNvSpPr>
          <p:nvPr>
            <p:ph type="sldNum" sz="quarter" idx="12"/>
          </p:nvPr>
        </p:nvSpPr>
        <p:spPr/>
        <p:txBody>
          <a:bodyPr/>
          <a:lstStyle/>
          <a:p>
            <a:fld id="{F71EA363-3AA4-554B-864A-16EC408230E4}" type="slidenum">
              <a:rPr lang="en-GB" smtClean="0"/>
              <a:pPr/>
              <a:t>18</a:t>
            </a:fld>
            <a:endParaRPr lang="en-GB"/>
          </a:p>
        </p:txBody>
      </p:sp>
    </p:spTree>
    <p:extLst>
      <p:ext uri="{BB962C8B-B14F-4D97-AF65-F5344CB8AC3E}">
        <p14:creationId xmlns:p14="http://schemas.microsoft.com/office/powerpoint/2010/main" val="24414823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64328"/>
            <a:ext cx="9092141" cy="6793672"/>
          </a:xfrm>
          <a:prstGeom prst="rect">
            <a:avLst/>
          </a:prstGeom>
        </p:spPr>
      </p:pic>
      <p:cxnSp>
        <p:nvCxnSpPr>
          <p:cNvPr id="5" name="Straight Connector 4"/>
          <p:cNvCxnSpPr/>
          <p:nvPr/>
        </p:nvCxnSpPr>
        <p:spPr>
          <a:xfrm flipV="1">
            <a:off x="4131733" y="2527443"/>
            <a:ext cx="6656132" cy="5783208"/>
          </a:xfrm>
          <a:prstGeom prst="line">
            <a:avLst/>
          </a:prstGeom>
          <a:ln w="38100">
            <a:solidFill>
              <a:schemeClr val="tx2"/>
            </a:solidFill>
          </a:ln>
        </p:spPr>
        <p:style>
          <a:lnRef idx="2">
            <a:schemeClr val="accent1"/>
          </a:lnRef>
          <a:fillRef idx="0">
            <a:schemeClr val="accent1"/>
          </a:fillRef>
          <a:effectRef idx="1">
            <a:schemeClr val="accent1"/>
          </a:effectRef>
          <a:fontRef idx="minor">
            <a:schemeClr val="tx1"/>
          </a:fontRef>
        </p:style>
      </p:cxnSp>
      <p:sp>
        <p:nvSpPr>
          <p:cNvPr id="2" name="Slide Number Placeholder 1"/>
          <p:cNvSpPr>
            <a:spLocks noGrp="1"/>
          </p:cNvSpPr>
          <p:nvPr>
            <p:ph type="sldNum" sz="quarter" idx="12"/>
          </p:nvPr>
        </p:nvSpPr>
        <p:spPr/>
        <p:txBody>
          <a:bodyPr/>
          <a:lstStyle/>
          <a:p>
            <a:fld id="{F71EA363-3AA4-554B-864A-16EC408230E4}" type="slidenum">
              <a:rPr lang="en-GB" smtClean="0"/>
              <a:pPr/>
              <a:t>19</a:t>
            </a:fld>
            <a:endParaRPr lang="en-GB"/>
          </a:p>
        </p:txBody>
      </p:sp>
    </p:spTree>
    <p:custDataLst>
      <p:tags r:id="rId1"/>
    </p:custDataLst>
    <p:extLst>
      <p:ext uri="{BB962C8B-B14F-4D97-AF65-F5344CB8AC3E}">
        <p14:creationId xmlns:p14="http://schemas.microsoft.com/office/powerpoint/2010/main" val="2945691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1129 -0.00857 L -0.48073 -0.61968 " pathEditMode="relative" rAng="0" ptsTypes="AA">
                                      <p:cBhvr>
                                        <p:cTn id="6" dur="2000" fill="hold"/>
                                        <p:tgtEl>
                                          <p:spTgt spid="5"/>
                                        </p:tgtEl>
                                        <p:attrNameLst>
                                          <p:attrName>ppt_x</p:attrName>
                                          <p:attrName>ppt_y</p:attrName>
                                        </p:attrNameLst>
                                      </p:cBhvr>
                                      <p:rCtr x="-23472" y="-3055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PQ2 Answer</a:t>
            </a:r>
          </a:p>
        </p:txBody>
      </p:sp>
      <p:sp>
        <p:nvSpPr>
          <p:cNvPr id="4" name="TextBox 3"/>
          <p:cNvSpPr txBox="1"/>
          <p:nvPr/>
        </p:nvSpPr>
        <p:spPr>
          <a:xfrm>
            <a:off x="112734" y="868961"/>
            <a:ext cx="8842580" cy="1446550"/>
          </a:xfrm>
          <a:prstGeom prst="rect">
            <a:avLst/>
          </a:prstGeom>
          <a:noFill/>
        </p:spPr>
        <p:txBody>
          <a:bodyPr wrap="square" rtlCol="0">
            <a:spAutoFit/>
          </a:bodyPr>
          <a:lstStyle/>
          <a:p>
            <a:r>
              <a:rPr lang="en-GB" sz="2400" b="1" dirty="0"/>
              <a:t>Answer A: </a:t>
            </a:r>
          </a:p>
          <a:p>
            <a:r>
              <a:rPr lang="en-GB" sz="2400" dirty="0"/>
              <a:t>Quantity of heat Q = c m </a:t>
            </a:r>
            <a:r>
              <a:rPr lang="el-GR" sz="2400" dirty="0"/>
              <a:t>Δ</a:t>
            </a:r>
            <a:r>
              <a:rPr lang="en-GB" sz="2400" dirty="0"/>
              <a:t>T = 2365 x 940 x 10</a:t>
            </a:r>
            <a:r>
              <a:rPr lang="en-GB" sz="2400" baseline="30000" dirty="0"/>
              <a:t>-6</a:t>
            </a:r>
            <a:r>
              <a:rPr lang="en-GB" sz="2400" dirty="0"/>
              <a:t> x 180 = </a:t>
            </a:r>
            <a:r>
              <a:rPr lang="en-GB" sz="2400" b="1" dirty="0"/>
              <a:t>400 J</a:t>
            </a:r>
          </a:p>
          <a:p>
            <a:r>
              <a:rPr lang="en-GB" sz="1400" b="1" dirty="0"/>
              <a:t> </a:t>
            </a:r>
          </a:p>
          <a:p>
            <a:r>
              <a:rPr lang="en-GB" sz="2400" dirty="0"/>
              <a:t>400 J is required to heat 1 cm</a:t>
            </a:r>
            <a:r>
              <a:rPr lang="en-GB" sz="2400" baseline="30000" dirty="0"/>
              <a:t>3</a:t>
            </a:r>
            <a:r>
              <a:rPr lang="en-GB" sz="2400" dirty="0"/>
              <a:t> of MDPE from 20 to 200</a:t>
            </a:r>
            <a:r>
              <a:rPr lang="en-GB" sz="2400" baseline="30000" dirty="0"/>
              <a:t>o</a:t>
            </a:r>
            <a:r>
              <a:rPr lang="en-GB" sz="2400" dirty="0"/>
              <a:t>C.</a:t>
            </a:r>
          </a:p>
        </p:txBody>
      </p:sp>
      <p:sp>
        <p:nvSpPr>
          <p:cNvPr id="7" name="TextBox 6"/>
          <p:cNvSpPr txBox="1"/>
          <p:nvPr/>
        </p:nvSpPr>
        <p:spPr>
          <a:xfrm>
            <a:off x="109355" y="2315511"/>
            <a:ext cx="5580245" cy="4170372"/>
          </a:xfrm>
          <a:prstGeom prst="rect">
            <a:avLst/>
          </a:prstGeom>
          <a:noFill/>
        </p:spPr>
        <p:txBody>
          <a:bodyPr wrap="square" rtlCol="0">
            <a:spAutoFit/>
          </a:bodyPr>
          <a:lstStyle/>
          <a:p>
            <a:pPr>
              <a:spcBef>
                <a:spcPts val="600"/>
              </a:spcBef>
            </a:pPr>
            <a:r>
              <a:rPr lang="en-GB" sz="2400" b="1" dirty="0"/>
              <a:t>Answer B: </a:t>
            </a:r>
          </a:p>
          <a:p>
            <a:pPr>
              <a:spcBef>
                <a:spcPts val="600"/>
              </a:spcBef>
            </a:pPr>
            <a:r>
              <a:rPr lang="en-GB" sz="2400" dirty="0"/>
              <a:t>Shear stress (</a:t>
            </a:r>
            <a:r>
              <a:rPr lang="el-GR" sz="2400" dirty="0"/>
              <a:t>τ</a:t>
            </a:r>
            <a:r>
              <a:rPr lang="en-GB" sz="2400" dirty="0"/>
              <a:t>) on the top surface of MDPE cube (1cm</a:t>
            </a:r>
            <a:r>
              <a:rPr lang="en-GB" sz="2400" baseline="30000" dirty="0"/>
              <a:t>3</a:t>
            </a:r>
            <a:r>
              <a:rPr lang="en-GB" sz="2400" dirty="0"/>
              <a:t>) would move it by </a:t>
            </a:r>
            <a:r>
              <a:rPr lang="el-GR" sz="2400" dirty="0"/>
              <a:t>ϒ</a:t>
            </a:r>
            <a:r>
              <a:rPr lang="en-GB" sz="2400" dirty="0"/>
              <a:t> in 1 s.</a:t>
            </a:r>
          </a:p>
          <a:p>
            <a:pPr>
              <a:spcBef>
                <a:spcPts val="600"/>
              </a:spcBef>
            </a:pPr>
            <a:r>
              <a:rPr lang="en-GB" sz="2400" dirty="0"/>
              <a:t>Therefore, the power dissipated by viscous heating per unit volume is  P = </a:t>
            </a:r>
            <a:r>
              <a:rPr lang="el-GR" sz="2400" dirty="0"/>
              <a:t>τ</a:t>
            </a:r>
            <a:r>
              <a:rPr lang="en-GB" sz="2400" dirty="0"/>
              <a:t> </a:t>
            </a:r>
            <a:r>
              <a:rPr lang="el-GR" sz="2400" dirty="0"/>
              <a:t>ϒ</a:t>
            </a:r>
            <a:r>
              <a:rPr lang="en-GB" sz="2400" dirty="0"/>
              <a:t> (wm</a:t>
            </a:r>
            <a:r>
              <a:rPr lang="en-GB" sz="2400" baseline="30000" dirty="0"/>
              <a:t>-3</a:t>
            </a:r>
            <a:r>
              <a:rPr lang="en-GB" sz="2400" dirty="0"/>
              <a:t>)</a:t>
            </a:r>
          </a:p>
          <a:p>
            <a:pPr>
              <a:spcBef>
                <a:spcPts val="600"/>
              </a:spcBef>
            </a:pPr>
            <a:r>
              <a:rPr lang="en-GB" sz="2400" dirty="0"/>
              <a:t>From shear stress-strain graph, at 100 s</a:t>
            </a:r>
            <a:r>
              <a:rPr lang="en-GB" sz="2400" baseline="30000" dirty="0"/>
              <a:t>-1</a:t>
            </a:r>
            <a:r>
              <a:rPr lang="en-GB" sz="2400" dirty="0"/>
              <a:t> the shear stress is 10</a:t>
            </a:r>
            <a:r>
              <a:rPr lang="en-GB" sz="2400" baseline="30000" dirty="0"/>
              <a:t>5</a:t>
            </a:r>
            <a:r>
              <a:rPr lang="en-GB" sz="2400" dirty="0"/>
              <a:t> Nm</a:t>
            </a:r>
            <a:r>
              <a:rPr lang="en-GB" sz="2400" baseline="30000" dirty="0"/>
              <a:t>-2</a:t>
            </a:r>
          </a:p>
          <a:p>
            <a:pPr>
              <a:spcBef>
                <a:spcPts val="600"/>
              </a:spcBef>
            </a:pPr>
            <a:r>
              <a:rPr lang="en-GB" sz="2400" dirty="0"/>
              <a:t>Energy per unit volume is</a:t>
            </a:r>
          </a:p>
          <a:p>
            <a:pPr>
              <a:spcBef>
                <a:spcPts val="600"/>
              </a:spcBef>
            </a:pPr>
            <a:r>
              <a:rPr lang="en-GB" sz="2400" dirty="0"/>
              <a:t>E = P t = </a:t>
            </a:r>
            <a:r>
              <a:rPr lang="el-GR" sz="2400" dirty="0"/>
              <a:t>τ</a:t>
            </a:r>
            <a:r>
              <a:rPr lang="en-GB" sz="2400" dirty="0"/>
              <a:t> </a:t>
            </a:r>
            <a:r>
              <a:rPr lang="el-GR" sz="2400" dirty="0"/>
              <a:t>ϒ</a:t>
            </a:r>
            <a:r>
              <a:rPr lang="en-GB" sz="2400" dirty="0"/>
              <a:t> t = 10</a:t>
            </a:r>
            <a:r>
              <a:rPr lang="en-GB" sz="2400" baseline="30000" dirty="0"/>
              <a:t>5</a:t>
            </a:r>
            <a:r>
              <a:rPr lang="en-GB" sz="2400" dirty="0"/>
              <a:t> x 100 x 40 = 4 x 10</a:t>
            </a:r>
            <a:r>
              <a:rPr lang="en-GB" sz="2400" baseline="30000" dirty="0"/>
              <a:t>8</a:t>
            </a:r>
            <a:r>
              <a:rPr lang="en-GB" sz="2400" dirty="0"/>
              <a:t> J m</a:t>
            </a:r>
            <a:r>
              <a:rPr lang="en-GB" sz="2400" baseline="30000" dirty="0"/>
              <a:t>-3 </a:t>
            </a:r>
            <a:r>
              <a:rPr lang="en-GB" sz="2400" dirty="0"/>
              <a:t>= </a:t>
            </a:r>
            <a:r>
              <a:rPr lang="en-GB" sz="2400" b="1" dirty="0"/>
              <a:t>400 J cm</a:t>
            </a:r>
            <a:r>
              <a:rPr lang="en-GB" sz="2400" b="1" baseline="30000" dirty="0"/>
              <a:t>-3</a:t>
            </a:r>
          </a:p>
        </p:txBody>
      </p:sp>
      <p:sp>
        <p:nvSpPr>
          <p:cNvPr id="3" name="Slide Number Placeholder 2"/>
          <p:cNvSpPr>
            <a:spLocks noGrp="1"/>
          </p:cNvSpPr>
          <p:nvPr>
            <p:ph type="sldNum" sz="quarter" idx="12"/>
          </p:nvPr>
        </p:nvSpPr>
        <p:spPr/>
        <p:txBody>
          <a:bodyPr/>
          <a:lstStyle/>
          <a:p>
            <a:fld id="{F71EA363-3AA4-554B-864A-16EC408230E4}" type="slidenum">
              <a:rPr lang="en-GB" smtClean="0"/>
              <a:pPr/>
              <a:t>2</a:t>
            </a:fld>
            <a:endParaRPr lang="en-GB"/>
          </a:p>
        </p:txBody>
      </p:sp>
      <p:pic>
        <p:nvPicPr>
          <p:cNvPr id="10" name="Picture 9">
            <a:extLst>
              <a:ext uri="{FF2B5EF4-FFF2-40B4-BE49-F238E27FC236}">
                <a16:creationId xmlns:a16="http://schemas.microsoft.com/office/drawing/2014/main" id="{8CA07364-69CF-411B-B26E-CD2473B0E45F}"/>
              </a:ext>
            </a:extLst>
          </p:cNvPr>
          <p:cNvPicPr/>
          <p:nvPr/>
        </p:nvPicPr>
        <p:blipFill rotWithShape="1">
          <a:blip r:embed="rId3">
            <a:extLst>
              <a:ext uri="{28A0092B-C50C-407E-A947-70E740481C1C}">
                <a14:useLocalDpi xmlns:a14="http://schemas.microsoft.com/office/drawing/2010/main" val="0"/>
              </a:ext>
            </a:extLst>
          </a:blip>
          <a:srcRect t="917" r="38265" b="4562"/>
          <a:stretch/>
        </p:blipFill>
        <p:spPr bwMode="auto">
          <a:xfrm>
            <a:off x="5553665" y="2425299"/>
            <a:ext cx="3537585" cy="245681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177749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DF4AC11-5E56-4646-B83E-2DD03FCFE4D4}"/>
              </a:ext>
            </a:extLst>
          </p:cNvPr>
          <p:cNvSpPr txBox="1"/>
          <p:nvPr/>
        </p:nvSpPr>
        <p:spPr>
          <a:xfrm>
            <a:off x="2474843" y="458658"/>
            <a:ext cx="4570193" cy="553998"/>
          </a:xfrm>
          <a:prstGeom prst="rect">
            <a:avLst/>
          </a:prstGeom>
          <a:noFill/>
        </p:spPr>
        <p:txBody>
          <a:bodyPr wrap="square">
            <a:spAutoFit/>
          </a:bodyPr>
          <a:lstStyle/>
          <a:p>
            <a:r>
              <a:rPr lang="en-GB" sz="3000" dirty="0"/>
              <a:t>PQ10 Polymer Question 10</a:t>
            </a:r>
          </a:p>
        </p:txBody>
      </p:sp>
      <p:sp>
        <p:nvSpPr>
          <p:cNvPr id="6" name="TextBox 5">
            <a:extLst>
              <a:ext uri="{FF2B5EF4-FFF2-40B4-BE49-F238E27FC236}">
                <a16:creationId xmlns:a16="http://schemas.microsoft.com/office/drawing/2014/main" id="{F1E599FD-6ED5-4B9B-B5A4-09CE038F2552}"/>
              </a:ext>
            </a:extLst>
          </p:cNvPr>
          <p:cNvSpPr txBox="1"/>
          <p:nvPr/>
        </p:nvSpPr>
        <p:spPr>
          <a:xfrm>
            <a:off x="760099" y="1699129"/>
            <a:ext cx="7623802" cy="600164"/>
          </a:xfrm>
          <a:prstGeom prst="rect">
            <a:avLst/>
          </a:prstGeom>
          <a:noFill/>
        </p:spPr>
        <p:txBody>
          <a:bodyPr wrap="square">
            <a:spAutoFit/>
          </a:bodyPr>
          <a:lstStyle/>
          <a:p>
            <a:r>
              <a:rPr lang="en-GB" sz="1650" dirty="0">
                <a:solidFill>
                  <a:srgbClr val="000000"/>
                </a:solidFill>
                <a:latin typeface="Verdana" panose="020B0604030504040204" pitchFamily="34" charset="0"/>
              </a:rPr>
              <a:t>Why shape and direction of the ductile creep rupture showed a “parrot beak” shape?</a:t>
            </a:r>
          </a:p>
        </p:txBody>
      </p:sp>
      <p:sp>
        <p:nvSpPr>
          <p:cNvPr id="7" name="TextBox 6">
            <a:extLst>
              <a:ext uri="{FF2B5EF4-FFF2-40B4-BE49-F238E27FC236}">
                <a16:creationId xmlns:a16="http://schemas.microsoft.com/office/drawing/2014/main" id="{E662F247-4127-493D-A641-4E50D63FF6E5}"/>
              </a:ext>
            </a:extLst>
          </p:cNvPr>
          <p:cNvSpPr txBox="1"/>
          <p:nvPr/>
        </p:nvSpPr>
        <p:spPr>
          <a:xfrm>
            <a:off x="3966939" y="3842022"/>
            <a:ext cx="1063487" cy="415498"/>
          </a:xfrm>
          <a:prstGeom prst="rect">
            <a:avLst/>
          </a:prstGeom>
          <a:noFill/>
        </p:spPr>
        <p:txBody>
          <a:bodyPr wrap="square" rtlCol="0">
            <a:spAutoFit/>
          </a:bodyPr>
          <a:lstStyle/>
          <a:p>
            <a:r>
              <a:rPr lang="en-GB" sz="2100" dirty="0"/>
              <a:t>Answer</a:t>
            </a:r>
          </a:p>
        </p:txBody>
      </p:sp>
      <p:sp>
        <p:nvSpPr>
          <p:cNvPr id="9" name="TextBox 8">
            <a:extLst>
              <a:ext uri="{FF2B5EF4-FFF2-40B4-BE49-F238E27FC236}">
                <a16:creationId xmlns:a16="http://schemas.microsoft.com/office/drawing/2014/main" id="{0FA0679A-3752-473B-99D9-784269ABCD2C}"/>
              </a:ext>
            </a:extLst>
          </p:cNvPr>
          <p:cNvSpPr txBox="1"/>
          <p:nvPr/>
        </p:nvSpPr>
        <p:spPr>
          <a:xfrm>
            <a:off x="676254" y="4558708"/>
            <a:ext cx="8167370" cy="854080"/>
          </a:xfrm>
          <a:prstGeom prst="rect">
            <a:avLst/>
          </a:prstGeom>
          <a:noFill/>
        </p:spPr>
        <p:txBody>
          <a:bodyPr wrap="square">
            <a:spAutoFit/>
          </a:bodyPr>
          <a:lstStyle/>
          <a:p>
            <a:r>
              <a:rPr lang="en-GB" sz="1650" dirty="0">
                <a:solidFill>
                  <a:srgbClr val="000000"/>
                </a:solidFill>
                <a:latin typeface="Verdana" panose="020B0604030504040204" pitchFamily="34" charset="0"/>
              </a:rPr>
              <a:t>“Parrot beak” shape is follow the hoop/circumferential stress direction, therefore the pipe is failed producing the characteristic of parrot beak fracture.</a:t>
            </a:r>
          </a:p>
        </p:txBody>
      </p:sp>
      <p:pic>
        <p:nvPicPr>
          <p:cNvPr id="2" name="Picture 1">
            <a:extLst>
              <a:ext uri="{FF2B5EF4-FFF2-40B4-BE49-F238E27FC236}">
                <a16:creationId xmlns:a16="http://schemas.microsoft.com/office/drawing/2014/main" id="{7DDD8EAB-E3B3-4C7A-85A1-CBD79152CC76}"/>
              </a:ext>
            </a:extLst>
          </p:cNvPr>
          <p:cNvPicPr>
            <a:picLocks noChangeAspect="1"/>
          </p:cNvPicPr>
          <p:nvPr/>
        </p:nvPicPr>
        <p:blipFill rotWithShape="1">
          <a:blip r:embed="rId2">
            <a:extLst>
              <a:ext uri="{28A0092B-C50C-407E-A947-70E740481C1C}">
                <a14:useLocalDpi xmlns:a14="http://schemas.microsoft.com/office/drawing/2010/main" val="0"/>
              </a:ext>
            </a:extLst>
          </a:blip>
          <a:srcRect t="25271" r="68406" b="51520"/>
          <a:stretch/>
        </p:blipFill>
        <p:spPr>
          <a:xfrm>
            <a:off x="4572000" y="2193879"/>
            <a:ext cx="3473661" cy="1648143"/>
          </a:xfrm>
          <a:prstGeom prst="rect">
            <a:avLst/>
          </a:prstGeom>
        </p:spPr>
      </p:pic>
    </p:spTree>
    <p:extLst>
      <p:ext uri="{BB962C8B-B14F-4D97-AF65-F5344CB8AC3E}">
        <p14:creationId xmlns:p14="http://schemas.microsoft.com/office/powerpoint/2010/main" val="3021284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DF4AC11-5E56-4646-B83E-2DD03FCFE4D4}"/>
              </a:ext>
            </a:extLst>
          </p:cNvPr>
          <p:cNvSpPr txBox="1"/>
          <p:nvPr/>
        </p:nvSpPr>
        <p:spPr>
          <a:xfrm>
            <a:off x="2474844" y="580101"/>
            <a:ext cx="4194313" cy="553998"/>
          </a:xfrm>
          <a:prstGeom prst="rect">
            <a:avLst/>
          </a:prstGeom>
          <a:noFill/>
        </p:spPr>
        <p:txBody>
          <a:bodyPr wrap="square">
            <a:spAutoFit/>
          </a:bodyPr>
          <a:lstStyle/>
          <a:p>
            <a:r>
              <a:rPr lang="en-GB" sz="3000" dirty="0"/>
              <a:t>PQ6 Polymer Question 6</a:t>
            </a:r>
          </a:p>
        </p:txBody>
      </p:sp>
      <p:pic>
        <p:nvPicPr>
          <p:cNvPr id="4" name="Picture 3">
            <a:extLst>
              <a:ext uri="{FF2B5EF4-FFF2-40B4-BE49-F238E27FC236}">
                <a16:creationId xmlns:a16="http://schemas.microsoft.com/office/drawing/2014/main" id="{1A692E29-149C-4283-9FB0-B2C5D140204E}"/>
              </a:ext>
            </a:extLst>
          </p:cNvPr>
          <p:cNvPicPr>
            <a:picLocks noChangeAspect="1"/>
          </p:cNvPicPr>
          <p:nvPr/>
        </p:nvPicPr>
        <p:blipFill>
          <a:blip r:embed="rId2"/>
          <a:stretch>
            <a:fillRect/>
          </a:stretch>
        </p:blipFill>
        <p:spPr>
          <a:xfrm>
            <a:off x="5173239" y="1722625"/>
            <a:ext cx="3982382" cy="2109626"/>
          </a:xfrm>
          <a:prstGeom prst="rect">
            <a:avLst/>
          </a:prstGeom>
        </p:spPr>
      </p:pic>
      <p:sp>
        <p:nvSpPr>
          <p:cNvPr id="6" name="TextBox 5">
            <a:extLst>
              <a:ext uri="{FF2B5EF4-FFF2-40B4-BE49-F238E27FC236}">
                <a16:creationId xmlns:a16="http://schemas.microsoft.com/office/drawing/2014/main" id="{F1E599FD-6ED5-4B9B-B5A4-09CE038F2552}"/>
              </a:ext>
            </a:extLst>
          </p:cNvPr>
          <p:cNvSpPr txBox="1"/>
          <p:nvPr/>
        </p:nvSpPr>
        <p:spPr>
          <a:xfrm>
            <a:off x="186359" y="1722625"/>
            <a:ext cx="4986880" cy="1869743"/>
          </a:xfrm>
          <a:prstGeom prst="rect">
            <a:avLst/>
          </a:prstGeom>
          <a:noFill/>
        </p:spPr>
        <p:txBody>
          <a:bodyPr wrap="square">
            <a:spAutoFit/>
          </a:bodyPr>
          <a:lstStyle/>
          <a:p>
            <a:r>
              <a:rPr lang="en-GB" sz="1650" dirty="0">
                <a:solidFill>
                  <a:srgbClr val="000000"/>
                </a:solidFill>
                <a:latin typeface="Verdana" panose="020B0604030504040204" pitchFamily="34" charset="0"/>
              </a:rPr>
              <a:t>As can be seen from material selection chart, there are many options for a low pressure gas pipe based on your performance index. Comment on why the final selection is based on PE by considering other selection criteria for the other polymeric, metallic and ceramic materials. </a:t>
            </a:r>
          </a:p>
        </p:txBody>
      </p:sp>
      <p:sp>
        <p:nvSpPr>
          <p:cNvPr id="7" name="TextBox 6">
            <a:extLst>
              <a:ext uri="{FF2B5EF4-FFF2-40B4-BE49-F238E27FC236}">
                <a16:creationId xmlns:a16="http://schemas.microsoft.com/office/drawing/2014/main" id="{E662F247-4127-493D-A641-4E50D63FF6E5}"/>
              </a:ext>
            </a:extLst>
          </p:cNvPr>
          <p:cNvSpPr txBox="1"/>
          <p:nvPr/>
        </p:nvSpPr>
        <p:spPr>
          <a:xfrm>
            <a:off x="4040254" y="3835365"/>
            <a:ext cx="1063487" cy="415498"/>
          </a:xfrm>
          <a:prstGeom prst="rect">
            <a:avLst/>
          </a:prstGeom>
          <a:noFill/>
        </p:spPr>
        <p:txBody>
          <a:bodyPr wrap="square" rtlCol="0">
            <a:spAutoFit/>
          </a:bodyPr>
          <a:lstStyle/>
          <a:p>
            <a:r>
              <a:rPr lang="en-GB" sz="2100" dirty="0"/>
              <a:t>Answer</a:t>
            </a:r>
          </a:p>
        </p:txBody>
      </p:sp>
      <p:sp>
        <p:nvSpPr>
          <p:cNvPr id="9" name="TextBox 8">
            <a:extLst>
              <a:ext uri="{FF2B5EF4-FFF2-40B4-BE49-F238E27FC236}">
                <a16:creationId xmlns:a16="http://schemas.microsoft.com/office/drawing/2014/main" id="{0FA0679A-3752-473B-99D9-784269ABCD2C}"/>
              </a:ext>
            </a:extLst>
          </p:cNvPr>
          <p:cNvSpPr txBox="1"/>
          <p:nvPr/>
        </p:nvSpPr>
        <p:spPr>
          <a:xfrm>
            <a:off x="145357" y="4276550"/>
            <a:ext cx="8853281" cy="1361911"/>
          </a:xfrm>
          <a:prstGeom prst="rect">
            <a:avLst/>
          </a:prstGeom>
          <a:noFill/>
        </p:spPr>
        <p:txBody>
          <a:bodyPr wrap="square">
            <a:spAutoFit/>
          </a:bodyPr>
          <a:lstStyle/>
          <a:p>
            <a:r>
              <a:rPr lang="en-GB" sz="1650" dirty="0">
                <a:solidFill>
                  <a:srgbClr val="000000"/>
                </a:solidFill>
                <a:latin typeface="Verdana" panose="020B0604030504040204" pitchFamily="34" charset="0"/>
              </a:rPr>
              <a:t>The ceramics are below the line having very low a toughness. The metals need expensive fittings or costly joining techniques. Metals have also low chemical stability. Polymers of which the most commonly used is PE offer a suitable choice for a large low pressure gas distribution network as it is a low temperature thermoplastic and thus can be welded easily. </a:t>
            </a:r>
            <a:endParaRPr lang="en-GB" sz="1650" dirty="0"/>
          </a:p>
        </p:txBody>
      </p:sp>
    </p:spTree>
    <p:extLst>
      <p:ext uri="{BB962C8B-B14F-4D97-AF65-F5344CB8AC3E}">
        <p14:creationId xmlns:p14="http://schemas.microsoft.com/office/powerpoint/2010/main" val="2698892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DF4AC11-5E56-4646-B83E-2DD03FCFE4D4}"/>
              </a:ext>
            </a:extLst>
          </p:cNvPr>
          <p:cNvSpPr txBox="1"/>
          <p:nvPr/>
        </p:nvSpPr>
        <p:spPr>
          <a:xfrm>
            <a:off x="2428875" y="592134"/>
            <a:ext cx="4194313" cy="553998"/>
          </a:xfrm>
          <a:prstGeom prst="rect">
            <a:avLst/>
          </a:prstGeom>
          <a:noFill/>
        </p:spPr>
        <p:txBody>
          <a:bodyPr wrap="square">
            <a:spAutoFit/>
          </a:bodyPr>
          <a:lstStyle/>
          <a:p>
            <a:r>
              <a:rPr lang="en-GB" sz="3000" dirty="0"/>
              <a:t>PQ7 Polymer Question 7</a:t>
            </a:r>
          </a:p>
        </p:txBody>
      </p:sp>
      <p:sp>
        <p:nvSpPr>
          <p:cNvPr id="6" name="TextBox 5">
            <a:extLst>
              <a:ext uri="{FF2B5EF4-FFF2-40B4-BE49-F238E27FC236}">
                <a16:creationId xmlns:a16="http://schemas.microsoft.com/office/drawing/2014/main" id="{F1E599FD-6ED5-4B9B-B5A4-09CE038F2552}"/>
              </a:ext>
            </a:extLst>
          </p:cNvPr>
          <p:cNvSpPr txBox="1"/>
          <p:nvPr/>
        </p:nvSpPr>
        <p:spPr>
          <a:xfrm>
            <a:off x="186359" y="1722625"/>
            <a:ext cx="8679346" cy="1107996"/>
          </a:xfrm>
          <a:prstGeom prst="rect">
            <a:avLst/>
          </a:prstGeom>
          <a:noFill/>
        </p:spPr>
        <p:txBody>
          <a:bodyPr wrap="square">
            <a:spAutoFit/>
          </a:bodyPr>
          <a:lstStyle/>
          <a:p>
            <a:pPr algn="l"/>
            <a:r>
              <a:rPr lang="en-GB" sz="1650" dirty="0">
                <a:latin typeface="Verdana" panose="020B0604030504040204" pitchFamily="34" charset="0"/>
                <a:ea typeface="Verdana" panose="020B0604030504040204" pitchFamily="34" charset="0"/>
              </a:rPr>
              <a:t>A “Yield before break” or ductility factor is used as material performance index to prevent plain strain fracture in polymer. Using a suitable equation derive a yield before break performance index and use this Table, to rank these polymers.</a:t>
            </a:r>
          </a:p>
        </p:txBody>
      </p:sp>
      <p:sp>
        <p:nvSpPr>
          <p:cNvPr id="7" name="TextBox 6">
            <a:extLst>
              <a:ext uri="{FF2B5EF4-FFF2-40B4-BE49-F238E27FC236}">
                <a16:creationId xmlns:a16="http://schemas.microsoft.com/office/drawing/2014/main" id="{E662F247-4127-493D-A641-4E50D63FF6E5}"/>
              </a:ext>
            </a:extLst>
          </p:cNvPr>
          <p:cNvSpPr txBox="1"/>
          <p:nvPr/>
        </p:nvSpPr>
        <p:spPr>
          <a:xfrm>
            <a:off x="4040254" y="3835365"/>
            <a:ext cx="1063487" cy="415498"/>
          </a:xfrm>
          <a:prstGeom prst="rect">
            <a:avLst/>
          </a:prstGeom>
          <a:noFill/>
        </p:spPr>
        <p:txBody>
          <a:bodyPr wrap="square" rtlCol="0">
            <a:spAutoFit/>
          </a:bodyPr>
          <a:lstStyle/>
          <a:p>
            <a:r>
              <a:rPr lang="en-GB" sz="2100" dirty="0"/>
              <a:t>Answer</a:t>
            </a:r>
          </a:p>
        </p:txBody>
      </p:sp>
      <p:pic>
        <p:nvPicPr>
          <p:cNvPr id="2" name="Picture 1">
            <a:extLst>
              <a:ext uri="{FF2B5EF4-FFF2-40B4-BE49-F238E27FC236}">
                <a16:creationId xmlns:a16="http://schemas.microsoft.com/office/drawing/2014/main" id="{1723CDF6-4437-4357-9FB7-DA7D4219EAED}"/>
              </a:ext>
            </a:extLst>
          </p:cNvPr>
          <p:cNvPicPr>
            <a:picLocks noChangeAspect="1"/>
          </p:cNvPicPr>
          <p:nvPr/>
        </p:nvPicPr>
        <p:blipFill>
          <a:blip r:embed="rId2"/>
          <a:stretch>
            <a:fillRect/>
          </a:stretch>
        </p:blipFill>
        <p:spPr>
          <a:xfrm>
            <a:off x="1670896" y="2845394"/>
            <a:ext cx="5972296" cy="908828"/>
          </a:xfrm>
          <a:prstGeom prst="rect">
            <a:avLst/>
          </a:prstGeom>
        </p:spPr>
      </p:pic>
      <p:graphicFrame>
        <p:nvGraphicFramePr>
          <p:cNvPr id="5" name="Table 7">
            <a:extLst>
              <a:ext uri="{FF2B5EF4-FFF2-40B4-BE49-F238E27FC236}">
                <a16:creationId xmlns:a16="http://schemas.microsoft.com/office/drawing/2014/main" id="{6F70390C-886C-4F29-846F-353BB5EB6B3F}"/>
              </a:ext>
            </a:extLst>
          </p:cNvPr>
          <p:cNvGraphicFramePr>
            <a:graphicFrameLocks noGrp="1"/>
          </p:cNvGraphicFramePr>
          <p:nvPr/>
        </p:nvGraphicFramePr>
        <p:xfrm>
          <a:off x="3263351" y="4380748"/>
          <a:ext cx="5602353" cy="1554480"/>
        </p:xfrm>
        <a:graphic>
          <a:graphicData uri="http://schemas.openxmlformats.org/drawingml/2006/table">
            <a:tbl>
              <a:tblPr firstRow="1" bandRow="1">
                <a:tableStyleId>{5C22544A-7EE6-4342-B048-85BDC9FD1C3A}</a:tableStyleId>
              </a:tblPr>
              <a:tblGrid>
                <a:gridCol w="1038265">
                  <a:extLst>
                    <a:ext uri="{9D8B030D-6E8A-4147-A177-3AD203B41FA5}">
                      <a16:colId xmlns:a16="http://schemas.microsoft.com/office/drawing/2014/main" val="4081595707"/>
                    </a:ext>
                  </a:extLst>
                </a:gridCol>
                <a:gridCol w="1762912">
                  <a:extLst>
                    <a:ext uri="{9D8B030D-6E8A-4147-A177-3AD203B41FA5}">
                      <a16:colId xmlns:a16="http://schemas.microsoft.com/office/drawing/2014/main" val="2035762428"/>
                    </a:ext>
                  </a:extLst>
                </a:gridCol>
                <a:gridCol w="1400588">
                  <a:extLst>
                    <a:ext uri="{9D8B030D-6E8A-4147-A177-3AD203B41FA5}">
                      <a16:colId xmlns:a16="http://schemas.microsoft.com/office/drawing/2014/main" val="286185917"/>
                    </a:ext>
                  </a:extLst>
                </a:gridCol>
                <a:gridCol w="1400588">
                  <a:extLst>
                    <a:ext uri="{9D8B030D-6E8A-4147-A177-3AD203B41FA5}">
                      <a16:colId xmlns:a16="http://schemas.microsoft.com/office/drawing/2014/main" val="25383230"/>
                    </a:ext>
                  </a:extLst>
                </a:gridCol>
              </a:tblGrid>
              <a:tr h="685800">
                <a:tc>
                  <a:txBody>
                    <a:bodyPr/>
                    <a:lstStyle/>
                    <a:p>
                      <a:r>
                        <a:rPr lang="en-GB" sz="1400" dirty="0"/>
                        <a:t>Polymer</a:t>
                      </a:r>
                    </a:p>
                  </a:txBody>
                  <a:tcPr marL="68580" marR="68580" marT="34290" marB="34290"/>
                </a:tc>
                <a:tc>
                  <a:txBody>
                    <a:bodyPr/>
                    <a:lstStyle/>
                    <a:p>
                      <a:r>
                        <a:rPr lang="en-GB" sz="1400" dirty="0"/>
                        <a:t>K1C</a:t>
                      </a:r>
                    </a:p>
                  </a:txBody>
                  <a:tcPr marL="68580" marR="68580" marT="34290" marB="34290"/>
                </a:tc>
                <a:tc>
                  <a:txBody>
                    <a:bodyPr/>
                    <a:lstStyle/>
                    <a:p>
                      <a:r>
                        <a:rPr lang="el-GR" sz="1400" dirty="0"/>
                        <a:t>σ</a:t>
                      </a:r>
                      <a:r>
                        <a:rPr lang="en-GB" sz="1400" dirty="0"/>
                        <a:t>y</a:t>
                      </a:r>
                    </a:p>
                  </a:txBody>
                  <a:tcPr marL="68580" marR="68580" marT="34290" marB="34290"/>
                </a:tc>
                <a:tc>
                  <a:txBody>
                    <a:bodyPr/>
                    <a:lstStyle/>
                    <a:p>
                      <a:r>
                        <a:rPr lang="en-GB" sz="1400" dirty="0"/>
                        <a:t>Ductility factor</a:t>
                      </a:r>
                    </a:p>
                    <a:p>
                      <a:endParaRPr lang="en-GB" sz="1400" dirty="0"/>
                    </a:p>
                    <a:p>
                      <a:endParaRPr lang="en-GB" sz="1400" dirty="0"/>
                    </a:p>
                  </a:txBody>
                  <a:tcPr marL="68580" marR="68580" marT="34290" marB="34290"/>
                </a:tc>
                <a:extLst>
                  <a:ext uri="{0D108BD9-81ED-4DB2-BD59-A6C34878D82A}">
                    <a16:rowId xmlns:a16="http://schemas.microsoft.com/office/drawing/2014/main" val="588792181"/>
                  </a:ext>
                </a:extLst>
              </a:tr>
              <a:tr h="274485">
                <a:tc>
                  <a:txBody>
                    <a:bodyPr/>
                    <a:lstStyle/>
                    <a:p>
                      <a:r>
                        <a:rPr lang="en-GB" sz="1400" dirty="0"/>
                        <a:t>PE</a:t>
                      </a:r>
                    </a:p>
                  </a:txBody>
                  <a:tcPr marL="68580" marR="68580" marT="34290" marB="34290"/>
                </a:tc>
                <a:tc>
                  <a:txBody>
                    <a:bodyPr/>
                    <a:lstStyle/>
                    <a:p>
                      <a:r>
                        <a:rPr lang="en-GB" sz="1400" dirty="0"/>
                        <a:t>5.0</a:t>
                      </a:r>
                    </a:p>
                  </a:txBody>
                  <a:tcPr marL="68580" marR="68580" marT="34290" marB="34290"/>
                </a:tc>
                <a:tc>
                  <a:txBody>
                    <a:bodyPr/>
                    <a:lstStyle/>
                    <a:p>
                      <a:r>
                        <a:rPr lang="en-GB" sz="1400" dirty="0"/>
                        <a:t>15.8</a:t>
                      </a:r>
                    </a:p>
                  </a:txBody>
                  <a:tcPr marL="68580" marR="68580" marT="34290" marB="34290"/>
                </a:tc>
                <a:tc>
                  <a:txBody>
                    <a:bodyPr/>
                    <a:lstStyle/>
                    <a:p>
                      <a:r>
                        <a:rPr lang="en-GB" sz="1400" dirty="0"/>
                        <a:t>31.9 mm</a:t>
                      </a:r>
                    </a:p>
                  </a:txBody>
                  <a:tcPr marL="68580" marR="68580" marT="34290" marB="34290"/>
                </a:tc>
                <a:extLst>
                  <a:ext uri="{0D108BD9-81ED-4DB2-BD59-A6C34878D82A}">
                    <a16:rowId xmlns:a16="http://schemas.microsoft.com/office/drawing/2014/main" val="2709915944"/>
                  </a:ext>
                </a:extLst>
              </a:tr>
              <a:tr h="274485">
                <a:tc>
                  <a:txBody>
                    <a:bodyPr/>
                    <a:lstStyle/>
                    <a:p>
                      <a:r>
                        <a:rPr lang="en-GB" sz="1400" dirty="0"/>
                        <a:t>PP</a:t>
                      </a:r>
                    </a:p>
                  </a:txBody>
                  <a:tcPr marL="68580" marR="68580" marT="34290" marB="34290"/>
                </a:tc>
                <a:tc>
                  <a:txBody>
                    <a:bodyPr/>
                    <a:lstStyle/>
                    <a:p>
                      <a:r>
                        <a:rPr lang="en-GB" sz="1400" dirty="0"/>
                        <a:t>3.5</a:t>
                      </a:r>
                    </a:p>
                  </a:txBody>
                  <a:tcPr marL="68580" marR="68580" marT="34290" marB="34290"/>
                </a:tc>
                <a:tc>
                  <a:txBody>
                    <a:bodyPr/>
                    <a:lstStyle/>
                    <a:p>
                      <a:r>
                        <a:rPr lang="en-GB" sz="1400" dirty="0"/>
                        <a:t>16.4</a:t>
                      </a:r>
                    </a:p>
                  </a:txBody>
                  <a:tcPr marL="68580" marR="68580" marT="34290" marB="34290"/>
                </a:tc>
                <a:tc>
                  <a:txBody>
                    <a:bodyPr/>
                    <a:lstStyle/>
                    <a:p>
                      <a:r>
                        <a:rPr lang="en-GB" sz="1400" dirty="0"/>
                        <a:t>14.5 mm</a:t>
                      </a:r>
                    </a:p>
                  </a:txBody>
                  <a:tcPr marL="68580" marR="68580" marT="34290" marB="34290"/>
                </a:tc>
                <a:extLst>
                  <a:ext uri="{0D108BD9-81ED-4DB2-BD59-A6C34878D82A}">
                    <a16:rowId xmlns:a16="http://schemas.microsoft.com/office/drawing/2014/main" val="894926133"/>
                  </a:ext>
                </a:extLst>
              </a:tr>
              <a:tr h="274485">
                <a:tc>
                  <a:txBody>
                    <a:bodyPr/>
                    <a:lstStyle/>
                    <a:p>
                      <a:r>
                        <a:rPr lang="en-GB" sz="1400" dirty="0"/>
                        <a:t>PVC</a:t>
                      </a:r>
                    </a:p>
                  </a:txBody>
                  <a:tcPr marL="68580" marR="68580" marT="34290" marB="34290"/>
                </a:tc>
                <a:tc>
                  <a:txBody>
                    <a:bodyPr/>
                    <a:lstStyle/>
                    <a:p>
                      <a:r>
                        <a:rPr lang="en-GB" sz="1400" dirty="0"/>
                        <a:t>4</a:t>
                      </a:r>
                    </a:p>
                  </a:txBody>
                  <a:tcPr marL="68580" marR="68580" marT="34290" marB="34290"/>
                </a:tc>
                <a:tc>
                  <a:txBody>
                    <a:bodyPr/>
                    <a:lstStyle/>
                    <a:p>
                      <a:r>
                        <a:rPr lang="en-GB" sz="1400" dirty="0"/>
                        <a:t>54.0</a:t>
                      </a:r>
                    </a:p>
                  </a:txBody>
                  <a:tcPr marL="68580" marR="68580" marT="34290" marB="34290"/>
                </a:tc>
                <a:tc>
                  <a:txBody>
                    <a:bodyPr/>
                    <a:lstStyle/>
                    <a:p>
                      <a:r>
                        <a:rPr lang="en-GB" sz="1400" dirty="0"/>
                        <a:t>1.7 mm</a:t>
                      </a:r>
                    </a:p>
                  </a:txBody>
                  <a:tcPr marL="68580" marR="68580" marT="34290" marB="34290"/>
                </a:tc>
                <a:extLst>
                  <a:ext uri="{0D108BD9-81ED-4DB2-BD59-A6C34878D82A}">
                    <a16:rowId xmlns:a16="http://schemas.microsoft.com/office/drawing/2014/main" val="397639577"/>
                  </a:ext>
                </a:extLst>
              </a:tr>
            </a:tbl>
          </a:graphicData>
        </a:graphic>
      </p:graphicFrame>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9159AEEE-07B0-4BDD-B441-58C700127EC1}"/>
                  </a:ext>
                </a:extLst>
              </p:cNvPr>
              <p:cNvSpPr/>
              <p:nvPr/>
            </p:nvSpPr>
            <p:spPr>
              <a:xfrm>
                <a:off x="7472770" y="4568252"/>
                <a:ext cx="1581779" cy="496803"/>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050" b="1" i="1">
                              <a:solidFill>
                                <a:schemeClr val="bg1"/>
                              </a:solidFill>
                              <a:latin typeface="Cambria Math" panose="02040503050406030204" pitchFamily="18" charset="0"/>
                            </a:rPr>
                          </m:ctrlPr>
                        </m:sSubPr>
                        <m:e>
                          <m:r>
                            <a:rPr lang="en-US" sz="1050" b="1" i="1">
                              <a:solidFill>
                                <a:schemeClr val="bg1"/>
                              </a:solidFill>
                              <a:latin typeface="Cambria Math" panose="02040503050406030204" pitchFamily="18" charset="0"/>
                            </a:rPr>
                            <m:t>𝒂</m:t>
                          </m:r>
                        </m:e>
                        <m:sub>
                          <m:r>
                            <a:rPr lang="en-US" sz="1050" b="1" i="1">
                              <a:solidFill>
                                <a:schemeClr val="bg1"/>
                              </a:solidFill>
                              <a:latin typeface="Cambria Math" panose="02040503050406030204" pitchFamily="18" charset="0"/>
                            </a:rPr>
                            <m:t>𝒄</m:t>
                          </m:r>
                        </m:sub>
                      </m:sSub>
                      <m:r>
                        <a:rPr lang="en-GB" sz="1050" b="1">
                          <a:solidFill>
                            <a:schemeClr val="bg1"/>
                          </a:solidFill>
                          <a:latin typeface="Cambria Math" panose="02040503050406030204" pitchFamily="18" charset="0"/>
                        </a:rPr>
                        <m:t>=</m:t>
                      </m:r>
                      <m:f>
                        <m:fPr>
                          <m:ctrlPr>
                            <a:rPr lang="en-US" sz="1050" b="1" i="1">
                              <a:solidFill>
                                <a:schemeClr val="bg1"/>
                              </a:solidFill>
                              <a:latin typeface="Cambria Math" panose="02040503050406030204" pitchFamily="18" charset="0"/>
                            </a:rPr>
                          </m:ctrlPr>
                        </m:fPr>
                        <m:num>
                          <m:r>
                            <a:rPr lang="en-US" sz="1050" b="1">
                              <a:solidFill>
                                <a:schemeClr val="bg1"/>
                              </a:solidFill>
                              <a:latin typeface="Cambria Math" panose="02040503050406030204" pitchFamily="18" charset="0"/>
                            </a:rPr>
                            <m:t>𝟏</m:t>
                          </m:r>
                        </m:num>
                        <m:den>
                          <m:r>
                            <a:rPr lang="en-US" sz="1050" b="1" i="1">
                              <a:solidFill>
                                <a:schemeClr val="bg1"/>
                              </a:solidFill>
                              <a:latin typeface="Cambria Math" panose="02040503050406030204" pitchFamily="18" charset="0"/>
                            </a:rPr>
                            <m:t>𝝅</m:t>
                          </m:r>
                        </m:den>
                      </m:f>
                      <m:sSup>
                        <m:sSupPr>
                          <m:ctrlPr>
                            <a:rPr lang="en-US" sz="1050" b="1" i="1">
                              <a:solidFill>
                                <a:schemeClr val="bg1"/>
                              </a:solidFill>
                              <a:latin typeface="Cambria Math" panose="02040503050406030204" pitchFamily="18" charset="0"/>
                            </a:rPr>
                          </m:ctrlPr>
                        </m:sSupPr>
                        <m:e>
                          <m:d>
                            <m:dPr>
                              <m:ctrlPr>
                                <a:rPr lang="en-US" sz="1050" b="1" i="1">
                                  <a:solidFill>
                                    <a:schemeClr val="bg1"/>
                                  </a:solidFill>
                                  <a:latin typeface="Cambria Math" panose="02040503050406030204" pitchFamily="18" charset="0"/>
                                </a:rPr>
                              </m:ctrlPr>
                            </m:dPr>
                            <m:e>
                              <m:f>
                                <m:fPr>
                                  <m:ctrlPr>
                                    <a:rPr lang="en-US" sz="1050" b="1" i="1">
                                      <a:solidFill>
                                        <a:schemeClr val="bg1"/>
                                      </a:solidFill>
                                      <a:latin typeface="Cambria Math" panose="02040503050406030204" pitchFamily="18" charset="0"/>
                                    </a:rPr>
                                  </m:ctrlPr>
                                </m:fPr>
                                <m:num>
                                  <m:sSub>
                                    <m:sSubPr>
                                      <m:ctrlPr>
                                        <a:rPr lang="en-US" sz="1050" b="1" i="1">
                                          <a:solidFill>
                                            <a:schemeClr val="bg1"/>
                                          </a:solidFill>
                                          <a:latin typeface="Cambria Math" panose="02040503050406030204" pitchFamily="18" charset="0"/>
                                        </a:rPr>
                                      </m:ctrlPr>
                                    </m:sSubPr>
                                    <m:e>
                                      <m:r>
                                        <a:rPr lang="en-US" sz="1050" b="1" i="1">
                                          <a:solidFill>
                                            <a:schemeClr val="bg1"/>
                                          </a:solidFill>
                                          <a:latin typeface="Cambria Math" panose="02040503050406030204" pitchFamily="18" charset="0"/>
                                        </a:rPr>
                                        <m:t>𝑲</m:t>
                                      </m:r>
                                    </m:e>
                                    <m:sub>
                                      <m:r>
                                        <a:rPr lang="en-US" sz="1050" b="1" i="1">
                                          <a:solidFill>
                                            <a:schemeClr val="bg1"/>
                                          </a:solidFill>
                                          <a:latin typeface="Cambria Math" panose="02040503050406030204" pitchFamily="18" charset="0"/>
                                        </a:rPr>
                                        <m:t>𝑰𝒄</m:t>
                                      </m:r>
                                    </m:sub>
                                  </m:sSub>
                                </m:num>
                                <m:den>
                                  <m:sSub>
                                    <m:sSubPr>
                                      <m:ctrlPr>
                                        <a:rPr lang="en-US" sz="1050" b="1" i="1">
                                          <a:solidFill>
                                            <a:schemeClr val="bg1"/>
                                          </a:solidFill>
                                          <a:latin typeface="Cambria Math" panose="02040503050406030204" pitchFamily="18" charset="0"/>
                                        </a:rPr>
                                      </m:ctrlPr>
                                    </m:sSubPr>
                                    <m:e>
                                      <m:r>
                                        <a:rPr lang="en-US" sz="1050" b="1" i="1">
                                          <a:solidFill>
                                            <a:schemeClr val="bg1"/>
                                          </a:solidFill>
                                          <a:latin typeface="Cambria Math" panose="02040503050406030204" pitchFamily="18" charset="0"/>
                                        </a:rPr>
                                        <m:t>𝝈</m:t>
                                      </m:r>
                                    </m:e>
                                    <m:sub>
                                      <m:r>
                                        <a:rPr lang="en-US" sz="1050" b="1" i="1">
                                          <a:solidFill>
                                            <a:schemeClr val="bg1"/>
                                          </a:solidFill>
                                          <a:latin typeface="Cambria Math" panose="02040503050406030204" pitchFamily="18" charset="0"/>
                                        </a:rPr>
                                        <m:t>𝒚</m:t>
                                      </m:r>
                                    </m:sub>
                                  </m:sSub>
                                </m:den>
                              </m:f>
                            </m:e>
                          </m:d>
                        </m:e>
                        <m:sup>
                          <m:r>
                            <a:rPr lang="en-US" sz="1050" b="1">
                              <a:solidFill>
                                <a:schemeClr val="bg1"/>
                              </a:solidFill>
                              <a:latin typeface="Cambria Math" panose="02040503050406030204" pitchFamily="18" charset="0"/>
                            </a:rPr>
                            <m:t>𝟐</m:t>
                          </m:r>
                        </m:sup>
                      </m:sSup>
                    </m:oMath>
                  </m:oMathPara>
                </a14:m>
                <a:endParaRPr lang="en-US" sz="1050" b="1" dirty="0">
                  <a:solidFill>
                    <a:schemeClr val="bg1"/>
                  </a:solidFill>
                </a:endParaRPr>
              </a:p>
            </p:txBody>
          </p:sp>
        </mc:Choice>
        <mc:Fallback xmlns="">
          <p:sp>
            <p:nvSpPr>
              <p:cNvPr id="8" name="Rectangle 7">
                <a:extLst>
                  <a:ext uri="{FF2B5EF4-FFF2-40B4-BE49-F238E27FC236}">
                    <a16:creationId xmlns:a16="http://schemas.microsoft.com/office/drawing/2014/main" id="{9159AEEE-07B0-4BDD-B441-58C700127EC1}"/>
                  </a:ext>
                </a:extLst>
              </p:cNvPr>
              <p:cNvSpPr>
                <a:spLocks noRot="1" noChangeAspect="1" noMove="1" noResize="1" noEditPoints="1" noAdjustHandles="1" noChangeArrowheads="1" noChangeShapeType="1" noTextEdit="1"/>
              </p:cNvSpPr>
              <p:nvPr/>
            </p:nvSpPr>
            <p:spPr>
              <a:xfrm>
                <a:off x="7472770" y="4568252"/>
                <a:ext cx="1581779" cy="496803"/>
              </a:xfrm>
              <a:prstGeom prst="rect">
                <a:avLst/>
              </a:prstGeom>
              <a:blipFill>
                <a:blip r:embed="rId3"/>
                <a:stretch>
                  <a:fillRect/>
                </a:stretch>
              </a:blipFill>
            </p:spPr>
            <p:txBody>
              <a:bodyPr/>
              <a:lstStyle/>
              <a:p>
                <a:r>
                  <a:rPr lang="en-GB">
                    <a:noFill/>
                  </a:rPr>
                  <a:t> </a:t>
                </a:r>
              </a:p>
            </p:txBody>
          </p:sp>
        </mc:Fallback>
      </mc:AlternateContent>
      <p:grpSp>
        <p:nvGrpSpPr>
          <p:cNvPr id="15" name="Group 14">
            <a:extLst>
              <a:ext uri="{FF2B5EF4-FFF2-40B4-BE49-F238E27FC236}">
                <a16:creationId xmlns:a16="http://schemas.microsoft.com/office/drawing/2014/main" id="{651E16FD-62A8-4EA9-8298-18C97C999086}"/>
              </a:ext>
            </a:extLst>
          </p:cNvPr>
          <p:cNvGrpSpPr/>
          <p:nvPr/>
        </p:nvGrpSpPr>
        <p:grpSpPr>
          <a:xfrm>
            <a:off x="186359" y="4380747"/>
            <a:ext cx="3076993" cy="1107996"/>
            <a:chOff x="248478" y="4697997"/>
            <a:chExt cx="4102657" cy="1477328"/>
          </a:xfrm>
        </p:grpSpPr>
        <p:sp>
          <p:nvSpPr>
            <p:cNvPr id="11" name="TextBox 10">
              <a:extLst>
                <a:ext uri="{FF2B5EF4-FFF2-40B4-BE49-F238E27FC236}">
                  <a16:creationId xmlns:a16="http://schemas.microsoft.com/office/drawing/2014/main" id="{F27952B0-6E86-4DAE-9845-E2699B5B4FA5}"/>
                </a:ext>
              </a:extLst>
            </p:cNvPr>
            <p:cNvSpPr txBox="1"/>
            <p:nvPr/>
          </p:nvSpPr>
          <p:spPr>
            <a:xfrm>
              <a:off x="248478" y="4697997"/>
              <a:ext cx="4102657" cy="1477328"/>
            </a:xfrm>
            <a:prstGeom prst="rect">
              <a:avLst/>
            </a:prstGeom>
            <a:noFill/>
          </p:spPr>
          <p:txBody>
            <a:bodyPr wrap="square" rtlCol="0">
              <a:spAutoFit/>
            </a:bodyPr>
            <a:lstStyle/>
            <a:p>
              <a:r>
                <a:rPr lang="en-GB" sz="1650" dirty="0">
                  <a:latin typeface="Verdana" panose="020B0604030504040204" pitchFamily="34" charset="0"/>
                  <a:ea typeface="Verdana" panose="020B0604030504040204" pitchFamily="34" charset="0"/>
                </a:rPr>
                <a:t>The highest is PE followed by PP and then PVC</a:t>
              </a:r>
            </a:p>
            <a:p>
              <a:endParaRPr lang="en-GB" sz="1650" dirty="0">
                <a:latin typeface="Verdana" panose="020B0604030504040204" pitchFamily="34" charset="0"/>
                <a:ea typeface="Verdana" panose="020B0604030504040204" pitchFamily="34" charset="0"/>
              </a:endParaRPr>
            </a:p>
            <a:p>
              <a:r>
                <a:rPr lang="en-GB" sz="1650" dirty="0">
                  <a:latin typeface="Verdana" panose="020B0604030504040204" pitchFamily="34" charset="0"/>
                  <a:ea typeface="Verdana" panose="020B0604030504040204" pitchFamily="34" charset="0"/>
                </a:rPr>
                <a:t>PE             PP             PVC</a:t>
              </a:r>
            </a:p>
          </p:txBody>
        </p:sp>
        <p:cxnSp>
          <p:nvCxnSpPr>
            <p:cNvPr id="13" name="Straight Arrow Connector 12">
              <a:extLst>
                <a:ext uri="{FF2B5EF4-FFF2-40B4-BE49-F238E27FC236}">
                  <a16:creationId xmlns:a16="http://schemas.microsoft.com/office/drawing/2014/main" id="{01801270-639C-449A-80A6-D9CC43832C97}"/>
                </a:ext>
              </a:extLst>
            </p:cNvPr>
            <p:cNvCxnSpPr/>
            <p:nvPr/>
          </p:nvCxnSpPr>
          <p:spPr>
            <a:xfrm>
              <a:off x="1027043" y="5929454"/>
              <a:ext cx="516835"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4" name="Straight Arrow Connector 13">
              <a:extLst>
                <a:ext uri="{FF2B5EF4-FFF2-40B4-BE49-F238E27FC236}">
                  <a16:creationId xmlns:a16="http://schemas.microsoft.com/office/drawing/2014/main" id="{43B40E4C-89C8-4018-95DC-0779806B2C5B}"/>
                </a:ext>
              </a:extLst>
            </p:cNvPr>
            <p:cNvCxnSpPr/>
            <p:nvPr/>
          </p:nvCxnSpPr>
          <p:spPr>
            <a:xfrm>
              <a:off x="2617304" y="5929454"/>
              <a:ext cx="516835"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grpSp>
    </p:spTree>
    <p:extLst>
      <p:ext uri="{BB962C8B-B14F-4D97-AF65-F5344CB8AC3E}">
        <p14:creationId xmlns:p14="http://schemas.microsoft.com/office/powerpoint/2010/main" val="3019778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DF4AC11-5E56-4646-B83E-2DD03FCFE4D4}"/>
              </a:ext>
            </a:extLst>
          </p:cNvPr>
          <p:cNvSpPr txBox="1"/>
          <p:nvPr/>
        </p:nvSpPr>
        <p:spPr>
          <a:xfrm>
            <a:off x="2474844" y="592134"/>
            <a:ext cx="4194313" cy="553998"/>
          </a:xfrm>
          <a:prstGeom prst="rect">
            <a:avLst/>
          </a:prstGeom>
          <a:noFill/>
        </p:spPr>
        <p:txBody>
          <a:bodyPr wrap="square">
            <a:spAutoFit/>
          </a:bodyPr>
          <a:lstStyle/>
          <a:p>
            <a:r>
              <a:rPr lang="en-GB" sz="3000" dirty="0"/>
              <a:t>PQ8 Polymer Question 8</a:t>
            </a:r>
          </a:p>
        </p:txBody>
      </p:sp>
      <p:sp>
        <p:nvSpPr>
          <p:cNvPr id="6" name="TextBox 5">
            <a:extLst>
              <a:ext uri="{FF2B5EF4-FFF2-40B4-BE49-F238E27FC236}">
                <a16:creationId xmlns:a16="http://schemas.microsoft.com/office/drawing/2014/main" id="{F1E599FD-6ED5-4B9B-B5A4-09CE038F2552}"/>
              </a:ext>
            </a:extLst>
          </p:cNvPr>
          <p:cNvSpPr txBox="1"/>
          <p:nvPr/>
        </p:nvSpPr>
        <p:spPr>
          <a:xfrm>
            <a:off x="186359" y="1722625"/>
            <a:ext cx="8679346" cy="854080"/>
          </a:xfrm>
          <a:prstGeom prst="rect">
            <a:avLst/>
          </a:prstGeom>
          <a:noFill/>
        </p:spPr>
        <p:txBody>
          <a:bodyPr wrap="square">
            <a:spAutoFit/>
          </a:bodyPr>
          <a:lstStyle/>
          <a:p>
            <a:pPr algn="l"/>
            <a:r>
              <a:rPr lang="en-GB" sz="1650" dirty="0">
                <a:latin typeface="Verdana" panose="020B0604030504040204" pitchFamily="34" charset="0"/>
                <a:ea typeface="Verdana" panose="020B0604030504040204" pitchFamily="34" charset="0"/>
              </a:rPr>
              <a:t>Extrusion is an example of an important processing method for</a:t>
            </a:r>
          </a:p>
          <a:p>
            <a:pPr algn="l"/>
            <a:r>
              <a:rPr lang="en-GB" sz="1650" dirty="0">
                <a:latin typeface="Verdana" panose="020B0604030504040204" pitchFamily="34" charset="0"/>
                <a:ea typeface="Verdana" panose="020B0604030504040204" pitchFamily="34" charset="0"/>
              </a:rPr>
              <a:t>polymers. Explain how the screw speed influence the effectiveness of the extrusion process.</a:t>
            </a:r>
          </a:p>
        </p:txBody>
      </p:sp>
      <p:sp>
        <p:nvSpPr>
          <p:cNvPr id="7" name="TextBox 6">
            <a:extLst>
              <a:ext uri="{FF2B5EF4-FFF2-40B4-BE49-F238E27FC236}">
                <a16:creationId xmlns:a16="http://schemas.microsoft.com/office/drawing/2014/main" id="{E662F247-4127-493D-A641-4E50D63FF6E5}"/>
              </a:ext>
            </a:extLst>
          </p:cNvPr>
          <p:cNvSpPr txBox="1"/>
          <p:nvPr/>
        </p:nvSpPr>
        <p:spPr>
          <a:xfrm>
            <a:off x="3732141" y="2847742"/>
            <a:ext cx="1063487" cy="415498"/>
          </a:xfrm>
          <a:prstGeom prst="rect">
            <a:avLst/>
          </a:prstGeom>
          <a:noFill/>
        </p:spPr>
        <p:txBody>
          <a:bodyPr wrap="square" rtlCol="0">
            <a:spAutoFit/>
          </a:bodyPr>
          <a:lstStyle/>
          <a:p>
            <a:r>
              <a:rPr lang="en-GB" sz="2100" dirty="0"/>
              <a:t>Answer</a:t>
            </a:r>
          </a:p>
        </p:txBody>
      </p:sp>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9159AEEE-07B0-4BDD-B441-58C700127EC1}"/>
                  </a:ext>
                </a:extLst>
              </p:cNvPr>
              <p:cNvSpPr/>
              <p:nvPr/>
            </p:nvSpPr>
            <p:spPr>
              <a:xfrm>
                <a:off x="7472770" y="4568252"/>
                <a:ext cx="1581779" cy="496803"/>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050" b="1" i="1">
                              <a:solidFill>
                                <a:schemeClr val="bg1"/>
                              </a:solidFill>
                              <a:latin typeface="Cambria Math" panose="02040503050406030204" pitchFamily="18" charset="0"/>
                            </a:rPr>
                          </m:ctrlPr>
                        </m:sSubPr>
                        <m:e>
                          <m:r>
                            <a:rPr lang="en-US" sz="1050" b="1" i="1">
                              <a:solidFill>
                                <a:schemeClr val="bg1"/>
                              </a:solidFill>
                              <a:latin typeface="Cambria Math" panose="02040503050406030204" pitchFamily="18" charset="0"/>
                            </a:rPr>
                            <m:t>𝒂</m:t>
                          </m:r>
                        </m:e>
                        <m:sub>
                          <m:r>
                            <a:rPr lang="en-US" sz="1050" b="1" i="1">
                              <a:solidFill>
                                <a:schemeClr val="bg1"/>
                              </a:solidFill>
                              <a:latin typeface="Cambria Math" panose="02040503050406030204" pitchFamily="18" charset="0"/>
                            </a:rPr>
                            <m:t>𝒄</m:t>
                          </m:r>
                        </m:sub>
                      </m:sSub>
                      <m:r>
                        <a:rPr lang="en-GB" sz="1050" b="1">
                          <a:solidFill>
                            <a:schemeClr val="bg1"/>
                          </a:solidFill>
                          <a:latin typeface="Cambria Math" panose="02040503050406030204" pitchFamily="18" charset="0"/>
                        </a:rPr>
                        <m:t>=</m:t>
                      </m:r>
                      <m:f>
                        <m:fPr>
                          <m:ctrlPr>
                            <a:rPr lang="en-US" sz="1050" b="1" i="1">
                              <a:solidFill>
                                <a:schemeClr val="bg1"/>
                              </a:solidFill>
                              <a:latin typeface="Cambria Math" panose="02040503050406030204" pitchFamily="18" charset="0"/>
                            </a:rPr>
                          </m:ctrlPr>
                        </m:fPr>
                        <m:num>
                          <m:r>
                            <a:rPr lang="en-US" sz="1050" b="1">
                              <a:solidFill>
                                <a:schemeClr val="bg1"/>
                              </a:solidFill>
                              <a:latin typeface="Cambria Math" panose="02040503050406030204" pitchFamily="18" charset="0"/>
                            </a:rPr>
                            <m:t>𝟏</m:t>
                          </m:r>
                        </m:num>
                        <m:den>
                          <m:r>
                            <a:rPr lang="en-US" sz="1050" b="1" i="1">
                              <a:solidFill>
                                <a:schemeClr val="bg1"/>
                              </a:solidFill>
                              <a:latin typeface="Cambria Math" panose="02040503050406030204" pitchFamily="18" charset="0"/>
                            </a:rPr>
                            <m:t>𝝅</m:t>
                          </m:r>
                        </m:den>
                      </m:f>
                      <m:sSup>
                        <m:sSupPr>
                          <m:ctrlPr>
                            <a:rPr lang="en-US" sz="1050" b="1" i="1">
                              <a:solidFill>
                                <a:schemeClr val="bg1"/>
                              </a:solidFill>
                              <a:latin typeface="Cambria Math" panose="02040503050406030204" pitchFamily="18" charset="0"/>
                            </a:rPr>
                          </m:ctrlPr>
                        </m:sSupPr>
                        <m:e>
                          <m:d>
                            <m:dPr>
                              <m:ctrlPr>
                                <a:rPr lang="en-US" sz="1050" b="1" i="1">
                                  <a:solidFill>
                                    <a:schemeClr val="bg1"/>
                                  </a:solidFill>
                                  <a:latin typeface="Cambria Math" panose="02040503050406030204" pitchFamily="18" charset="0"/>
                                </a:rPr>
                              </m:ctrlPr>
                            </m:dPr>
                            <m:e>
                              <m:f>
                                <m:fPr>
                                  <m:ctrlPr>
                                    <a:rPr lang="en-US" sz="1050" b="1" i="1">
                                      <a:solidFill>
                                        <a:schemeClr val="bg1"/>
                                      </a:solidFill>
                                      <a:latin typeface="Cambria Math" panose="02040503050406030204" pitchFamily="18" charset="0"/>
                                    </a:rPr>
                                  </m:ctrlPr>
                                </m:fPr>
                                <m:num>
                                  <m:sSub>
                                    <m:sSubPr>
                                      <m:ctrlPr>
                                        <a:rPr lang="en-US" sz="1050" b="1" i="1">
                                          <a:solidFill>
                                            <a:schemeClr val="bg1"/>
                                          </a:solidFill>
                                          <a:latin typeface="Cambria Math" panose="02040503050406030204" pitchFamily="18" charset="0"/>
                                        </a:rPr>
                                      </m:ctrlPr>
                                    </m:sSubPr>
                                    <m:e>
                                      <m:r>
                                        <a:rPr lang="en-US" sz="1050" b="1" i="1">
                                          <a:solidFill>
                                            <a:schemeClr val="bg1"/>
                                          </a:solidFill>
                                          <a:latin typeface="Cambria Math" panose="02040503050406030204" pitchFamily="18" charset="0"/>
                                        </a:rPr>
                                        <m:t>𝑲</m:t>
                                      </m:r>
                                    </m:e>
                                    <m:sub>
                                      <m:r>
                                        <a:rPr lang="en-US" sz="1050" b="1" i="1">
                                          <a:solidFill>
                                            <a:schemeClr val="bg1"/>
                                          </a:solidFill>
                                          <a:latin typeface="Cambria Math" panose="02040503050406030204" pitchFamily="18" charset="0"/>
                                        </a:rPr>
                                        <m:t>𝑰𝒄</m:t>
                                      </m:r>
                                    </m:sub>
                                  </m:sSub>
                                </m:num>
                                <m:den>
                                  <m:sSub>
                                    <m:sSubPr>
                                      <m:ctrlPr>
                                        <a:rPr lang="en-US" sz="1050" b="1" i="1">
                                          <a:solidFill>
                                            <a:schemeClr val="bg1"/>
                                          </a:solidFill>
                                          <a:latin typeface="Cambria Math" panose="02040503050406030204" pitchFamily="18" charset="0"/>
                                        </a:rPr>
                                      </m:ctrlPr>
                                    </m:sSubPr>
                                    <m:e>
                                      <m:r>
                                        <a:rPr lang="en-US" sz="1050" b="1" i="1">
                                          <a:solidFill>
                                            <a:schemeClr val="bg1"/>
                                          </a:solidFill>
                                          <a:latin typeface="Cambria Math" panose="02040503050406030204" pitchFamily="18" charset="0"/>
                                        </a:rPr>
                                        <m:t>𝝈</m:t>
                                      </m:r>
                                    </m:e>
                                    <m:sub>
                                      <m:r>
                                        <a:rPr lang="en-US" sz="1050" b="1" i="1">
                                          <a:solidFill>
                                            <a:schemeClr val="bg1"/>
                                          </a:solidFill>
                                          <a:latin typeface="Cambria Math" panose="02040503050406030204" pitchFamily="18" charset="0"/>
                                        </a:rPr>
                                        <m:t>𝒚</m:t>
                                      </m:r>
                                    </m:sub>
                                  </m:sSub>
                                </m:den>
                              </m:f>
                            </m:e>
                          </m:d>
                        </m:e>
                        <m:sup>
                          <m:r>
                            <a:rPr lang="en-US" sz="1050" b="1">
                              <a:solidFill>
                                <a:schemeClr val="bg1"/>
                              </a:solidFill>
                              <a:latin typeface="Cambria Math" panose="02040503050406030204" pitchFamily="18" charset="0"/>
                            </a:rPr>
                            <m:t>𝟐</m:t>
                          </m:r>
                        </m:sup>
                      </m:sSup>
                    </m:oMath>
                  </m:oMathPara>
                </a14:m>
                <a:endParaRPr lang="en-US" sz="1050" b="1" dirty="0">
                  <a:solidFill>
                    <a:schemeClr val="bg1"/>
                  </a:solidFill>
                </a:endParaRPr>
              </a:p>
            </p:txBody>
          </p:sp>
        </mc:Choice>
        <mc:Fallback xmlns="">
          <p:sp>
            <p:nvSpPr>
              <p:cNvPr id="8" name="Rectangle 7">
                <a:extLst>
                  <a:ext uri="{FF2B5EF4-FFF2-40B4-BE49-F238E27FC236}">
                    <a16:creationId xmlns:a16="http://schemas.microsoft.com/office/drawing/2014/main" id="{9159AEEE-07B0-4BDD-B441-58C700127EC1}"/>
                  </a:ext>
                </a:extLst>
              </p:cNvPr>
              <p:cNvSpPr>
                <a:spLocks noRot="1" noChangeAspect="1" noMove="1" noResize="1" noEditPoints="1" noAdjustHandles="1" noChangeArrowheads="1" noChangeShapeType="1" noTextEdit="1"/>
              </p:cNvSpPr>
              <p:nvPr/>
            </p:nvSpPr>
            <p:spPr>
              <a:xfrm>
                <a:off x="7472770" y="4568252"/>
                <a:ext cx="1581779" cy="496803"/>
              </a:xfrm>
              <a:prstGeom prst="rect">
                <a:avLst/>
              </a:prstGeom>
              <a:blipFill>
                <a:blip r:embed="rId2"/>
                <a:stretch>
                  <a:fillRect/>
                </a:stretch>
              </a:blipFill>
            </p:spPr>
            <p:txBody>
              <a:bodyPr/>
              <a:lstStyle/>
              <a:p>
                <a:r>
                  <a:rPr lang="en-GB">
                    <a:noFill/>
                  </a:rPr>
                  <a:t> </a:t>
                </a:r>
              </a:p>
            </p:txBody>
          </p:sp>
        </mc:Fallback>
      </mc:AlternateContent>
      <p:sp>
        <p:nvSpPr>
          <p:cNvPr id="16" name="TextBox 15">
            <a:extLst>
              <a:ext uri="{FF2B5EF4-FFF2-40B4-BE49-F238E27FC236}">
                <a16:creationId xmlns:a16="http://schemas.microsoft.com/office/drawing/2014/main" id="{5773BE26-9E30-4657-8587-12A18BDFE48B}"/>
              </a:ext>
            </a:extLst>
          </p:cNvPr>
          <p:cNvSpPr txBox="1"/>
          <p:nvPr/>
        </p:nvSpPr>
        <p:spPr>
          <a:xfrm>
            <a:off x="391353" y="3575603"/>
            <a:ext cx="8269357" cy="1615827"/>
          </a:xfrm>
          <a:prstGeom prst="rect">
            <a:avLst/>
          </a:prstGeom>
          <a:noFill/>
        </p:spPr>
        <p:txBody>
          <a:bodyPr wrap="square">
            <a:spAutoFit/>
          </a:bodyPr>
          <a:lstStyle/>
          <a:p>
            <a:pPr>
              <a:buFont typeface="Arial" panose="020B0604020202020204" pitchFamily="34" charset="0"/>
              <a:buChar char="•"/>
            </a:pPr>
            <a:r>
              <a:rPr lang="en-GB" sz="1650" dirty="0">
                <a:latin typeface="Verdana" panose="020B0604030504040204" pitchFamily="34" charset="0"/>
                <a:ea typeface="Verdana" panose="020B0604030504040204" pitchFamily="34" charset="0"/>
              </a:rPr>
              <a:t>If </a:t>
            </a:r>
            <a:r>
              <a:rPr lang="en-GB" sz="1650" i="1" dirty="0">
                <a:latin typeface="Verdana" panose="020B0604030504040204" pitchFamily="34" charset="0"/>
                <a:ea typeface="Verdana" panose="020B0604030504040204" pitchFamily="34" charset="0"/>
              </a:rPr>
              <a:t>screw speed too fast </a:t>
            </a:r>
            <a:r>
              <a:rPr lang="en-GB" sz="1650" dirty="0">
                <a:latin typeface="Verdana" panose="020B0604030504040204" pitchFamily="34" charset="0"/>
                <a:ea typeface="Verdana" panose="020B0604030504040204" pitchFamily="34" charset="0"/>
              </a:rPr>
              <a:t>- insufficient residence time to melt the polymer, can lead to </a:t>
            </a:r>
            <a:r>
              <a:rPr lang="en-GB" sz="1650" i="1" dirty="0">
                <a:latin typeface="Verdana" panose="020B0604030504040204" pitchFamily="34" charset="0"/>
                <a:ea typeface="Verdana" panose="020B0604030504040204" pitchFamily="34" charset="0"/>
              </a:rPr>
              <a:t>melt fracture </a:t>
            </a:r>
            <a:r>
              <a:rPr lang="en-GB" sz="1650" dirty="0">
                <a:latin typeface="Verdana" panose="020B0604030504040204" pitchFamily="34" charset="0"/>
                <a:ea typeface="Verdana" panose="020B0604030504040204" pitchFamily="34" charset="0"/>
              </a:rPr>
              <a:t>as a result of instability due to slip of the melt at the die walls. This leads to roughened surfaces, “sharkskin surfaces”</a:t>
            </a:r>
          </a:p>
          <a:p>
            <a:pPr>
              <a:buFont typeface="Arial" panose="020B0604020202020204" pitchFamily="34" charset="0"/>
              <a:buChar char="•"/>
            </a:pPr>
            <a:endParaRPr lang="en-GB" sz="1650" dirty="0">
              <a:latin typeface="Verdana" panose="020B0604030504040204" pitchFamily="34" charset="0"/>
              <a:ea typeface="Verdana" panose="020B0604030504040204" pitchFamily="34" charset="0"/>
            </a:endParaRPr>
          </a:p>
          <a:p>
            <a:pPr>
              <a:buFont typeface="Arial" panose="020B0604020202020204" pitchFamily="34" charset="0"/>
              <a:buChar char="•"/>
            </a:pPr>
            <a:r>
              <a:rPr lang="en-GB" sz="1650" dirty="0">
                <a:latin typeface="Verdana" panose="020B0604030504040204" pitchFamily="34" charset="0"/>
                <a:ea typeface="Verdana" panose="020B0604030504040204" pitchFamily="34" charset="0"/>
              </a:rPr>
              <a:t>If </a:t>
            </a:r>
            <a:r>
              <a:rPr lang="en-GB" sz="1650" i="1" dirty="0">
                <a:latin typeface="Verdana" panose="020B0604030504040204" pitchFamily="34" charset="0"/>
                <a:ea typeface="Verdana" panose="020B0604030504040204" pitchFamily="34" charset="0"/>
              </a:rPr>
              <a:t>screw speed too slow </a:t>
            </a:r>
            <a:r>
              <a:rPr lang="en-GB" sz="1650" dirty="0">
                <a:latin typeface="Verdana" panose="020B0604030504040204" pitchFamily="34" charset="0"/>
                <a:ea typeface="Verdana" panose="020B0604030504040204" pitchFamily="34" charset="0"/>
              </a:rPr>
              <a:t>- excessive temperatures through viscous heating will </a:t>
            </a:r>
            <a:r>
              <a:rPr lang="en-GB" sz="1650" i="1" dirty="0">
                <a:latin typeface="Verdana" panose="020B0604030504040204" pitchFamily="34" charset="0"/>
                <a:ea typeface="Verdana" panose="020B0604030504040204" pitchFamily="34" charset="0"/>
              </a:rPr>
              <a:t>degrade the polymer </a:t>
            </a:r>
            <a:r>
              <a:rPr lang="en-GB" sz="1650" dirty="0">
                <a:latin typeface="Verdana" panose="020B0604030504040204" pitchFamily="34" charset="0"/>
                <a:ea typeface="Verdana" panose="020B0604030504040204" pitchFamily="34" charset="0"/>
              </a:rPr>
              <a:t>by oxidation.</a:t>
            </a:r>
          </a:p>
        </p:txBody>
      </p:sp>
    </p:spTree>
    <p:extLst>
      <p:ext uri="{BB962C8B-B14F-4D97-AF65-F5344CB8AC3E}">
        <p14:creationId xmlns:p14="http://schemas.microsoft.com/office/powerpoint/2010/main" val="15306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33"/>
            <a:ext cx="9144000" cy="824775"/>
          </a:xfrm>
        </p:spPr>
        <p:txBody>
          <a:bodyPr/>
          <a:lstStyle/>
          <a:p>
            <a:r>
              <a:rPr lang="en-GB" dirty="0"/>
              <a:t>PQ3 Polymer Question 3</a:t>
            </a:r>
          </a:p>
        </p:txBody>
      </p:sp>
      <p:sp>
        <p:nvSpPr>
          <p:cNvPr id="3" name="Content Placeholder 2"/>
          <p:cNvSpPr>
            <a:spLocks noGrp="1"/>
          </p:cNvSpPr>
          <p:nvPr>
            <p:ph idx="1"/>
          </p:nvPr>
        </p:nvSpPr>
        <p:spPr>
          <a:xfrm>
            <a:off x="457200" y="1413933"/>
            <a:ext cx="8229600" cy="4525963"/>
          </a:xfrm>
        </p:spPr>
        <p:txBody>
          <a:bodyPr>
            <a:normAutofit/>
          </a:bodyPr>
          <a:lstStyle/>
          <a:p>
            <a:pPr marL="0" indent="0">
              <a:buNone/>
            </a:pPr>
            <a:r>
              <a:rPr lang="en-GB" sz="2400" b="1" dirty="0">
                <a:cs typeface="Times New Roman"/>
              </a:rPr>
              <a:t>Question: </a:t>
            </a:r>
            <a:r>
              <a:rPr lang="en-GB" sz="2400" dirty="0">
                <a:cs typeface="Times New Roman"/>
              </a:rPr>
              <a:t>Calculate the volume of methane gas diffusing through  a 1 km pipe in a year. Use</a:t>
            </a:r>
          </a:p>
          <a:p>
            <a:pPr marL="0" indent="0">
              <a:buNone/>
            </a:pPr>
            <a:endParaRPr lang="en-GB" sz="2400" dirty="0">
              <a:cs typeface="Times New Roman"/>
            </a:endParaRPr>
          </a:p>
          <a:p>
            <a:pPr marL="0" indent="0">
              <a:buNone/>
            </a:pPr>
            <a:endParaRPr lang="en-GB" sz="2400" dirty="0">
              <a:cs typeface="Times New Roman"/>
            </a:endParaRPr>
          </a:p>
          <a:p>
            <a:pPr marL="0" indent="0">
              <a:buNone/>
            </a:pPr>
            <a:r>
              <a:rPr lang="en-GB" sz="2400" dirty="0">
                <a:cs typeface="Times New Roman"/>
              </a:rPr>
              <a:t>where </a:t>
            </a:r>
            <a:r>
              <a:rPr lang="en-GB" sz="2400" i="1" dirty="0">
                <a:cs typeface="Times New Roman"/>
              </a:rPr>
              <a:t>K </a:t>
            </a:r>
            <a:r>
              <a:rPr lang="en-GB" sz="2400" dirty="0">
                <a:cs typeface="Times New Roman"/>
              </a:rPr>
              <a:t>is the permeability coefficient, </a:t>
            </a:r>
            <a:r>
              <a:rPr lang="en-GB" sz="2400" i="1" dirty="0">
                <a:cs typeface="Times New Roman"/>
              </a:rPr>
              <a:t>A</a:t>
            </a:r>
            <a:r>
              <a:rPr lang="en-GB" sz="2400" dirty="0">
                <a:cs typeface="Times New Roman"/>
              </a:rPr>
              <a:t> is area of pipe surface,  </a:t>
            </a:r>
            <a:r>
              <a:rPr lang="en-GB" sz="2400" i="1" dirty="0">
                <a:cs typeface="Times New Roman"/>
              </a:rPr>
              <a:t>t</a:t>
            </a:r>
            <a:r>
              <a:rPr lang="en-GB" sz="2400" dirty="0">
                <a:cs typeface="Times New Roman"/>
              </a:rPr>
              <a:t> is the wall thickness and</a:t>
            </a:r>
            <a:r>
              <a:rPr lang="en-GB" sz="2400" i="1" dirty="0">
                <a:cs typeface="Times New Roman"/>
              </a:rPr>
              <a:t> T </a:t>
            </a:r>
            <a:r>
              <a:rPr lang="en-GB" sz="2400" dirty="0">
                <a:cs typeface="Times New Roman"/>
              </a:rPr>
              <a:t>is time</a:t>
            </a:r>
          </a:p>
          <a:p>
            <a:pPr marL="0" indent="0">
              <a:buNone/>
            </a:pPr>
            <a:endParaRPr lang="en-GB" sz="2400" dirty="0"/>
          </a:p>
          <a:p>
            <a:pPr marL="0" indent="0">
              <a:buNone/>
            </a:pPr>
            <a:r>
              <a:rPr lang="en-GB" sz="2400" dirty="0"/>
              <a:t>In your calculation assume a 90 mm OD pipe diameter of wall  thickness 8.5 mm and the pressure in the pipe to be 1 bar g (bar gauge), and </a:t>
            </a:r>
            <a:r>
              <a:rPr lang="en-GB" sz="2400" i="1" dirty="0"/>
              <a:t>K</a:t>
            </a:r>
            <a:r>
              <a:rPr lang="en-GB" sz="2400" dirty="0"/>
              <a:t> for the PE pipe to be </a:t>
            </a:r>
            <a:r>
              <a:rPr lang="en-GB" sz="2400" dirty="0">
                <a:cs typeface="Times New Roman"/>
              </a:rPr>
              <a:t>0.075 mm</a:t>
            </a:r>
            <a:r>
              <a:rPr lang="en-GB" sz="2400" baseline="30000" dirty="0">
                <a:cs typeface="Times New Roman"/>
              </a:rPr>
              <a:t>2</a:t>
            </a:r>
            <a:r>
              <a:rPr lang="en-GB" sz="2400" dirty="0">
                <a:cs typeface="Times New Roman"/>
              </a:rPr>
              <a:t> bar</a:t>
            </a:r>
            <a:r>
              <a:rPr lang="en-GB" sz="2400" baseline="30000" dirty="0">
                <a:cs typeface="Times New Roman"/>
              </a:rPr>
              <a:t>-1 </a:t>
            </a:r>
            <a:r>
              <a:rPr lang="en-GB" sz="2400" dirty="0">
                <a:cs typeface="Times New Roman"/>
              </a:rPr>
              <a:t>day</a:t>
            </a:r>
            <a:r>
              <a:rPr lang="en-GB" sz="2400" baseline="30000" dirty="0">
                <a:cs typeface="Times New Roman"/>
              </a:rPr>
              <a:t>-1.</a:t>
            </a:r>
            <a:endParaRPr lang="en-GB" sz="2400" dirty="0"/>
          </a:p>
        </p:txBody>
      </p:sp>
      <p:pic>
        <p:nvPicPr>
          <p:cNvPr id="5" name="Picture 4"/>
          <p:cNvPicPr/>
          <p:nvPr/>
        </p:nvPicPr>
        <p:blipFill>
          <a:blip r:embed="rId3">
            <a:extLst>
              <a:ext uri="{28A0092B-C50C-407E-A947-70E740481C1C}">
                <a14:useLocalDpi xmlns:a14="http://schemas.microsoft.com/office/drawing/2010/main"/>
              </a:ext>
            </a:extLst>
          </a:blip>
          <a:srcRect/>
          <a:stretch>
            <a:fillRect/>
          </a:stretch>
        </p:blipFill>
        <p:spPr bwMode="auto">
          <a:xfrm>
            <a:off x="733555" y="2363622"/>
            <a:ext cx="7496790" cy="878883"/>
          </a:xfrm>
          <a:prstGeom prst="rect">
            <a:avLst/>
          </a:prstGeom>
          <a:noFill/>
          <a:ln>
            <a:noFill/>
          </a:ln>
        </p:spPr>
      </p:pic>
      <p:sp>
        <p:nvSpPr>
          <p:cNvPr id="4" name="Slide Number Placeholder 3"/>
          <p:cNvSpPr>
            <a:spLocks noGrp="1"/>
          </p:cNvSpPr>
          <p:nvPr>
            <p:ph type="sldNum" sz="quarter" idx="12"/>
          </p:nvPr>
        </p:nvSpPr>
        <p:spPr/>
        <p:txBody>
          <a:bodyPr/>
          <a:lstStyle/>
          <a:p>
            <a:fld id="{F71EA363-3AA4-554B-864A-16EC408230E4}" type="slidenum">
              <a:rPr lang="en-GB" smtClean="0"/>
              <a:pPr/>
              <a:t>3</a:t>
            </a:fld>
            <a:endParaRPr lang="en-GB"/>
          </a:p>
        </p:txBody>
      </p:sp>
    </p:spTree>
    <p:extLst>
      <p:ext uri="{BB962C8B-B14F-4D97-AF65-F5344CB8AC3E}">
        <p14:creationId xmlns:p14="http://schemas.microsoft.com/office/powerpoint/2010/main" val="23803381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214"/>
            <a:ext cx="9144000" cy="824775"/>
          </a:xfrm>
        </p:spPr>
        <p:txBody>
          <a:bodyPr/>
          <a:lstStyle/>
          <a:p>
            <a:r>
              <a:rPr lang="en-GB" dirty="0"/>
              <a:t>Answer</a:t>
            </a:r>
          </a:p>
        </p:txBody>
      </p:sp>
      <p:pic>
        <p:nvPicPr>
          <p:cNvPr id="11" name="Content Placeholder 10"/>
          <p:cNvPicPr>
            <a:picLocks noGrp="1" noChangeAspect="1"/>
          </p:cNvPicPr>
          <p:nvPr>
            <p:ph idx="1"/>
          </p:nvPr>
        </p:nvPicPr>
        <p:blipFill>
          <a:blip r:embed="rId4">
            <a:extLst>
              <a:ext uri="{28A0092B-C50C-407E-A947-70E740481C1C}">
                <a14:useLocalDpi xmlns:a14="http://schemas.microsoft.com/office/drawing/2010/main"/>
              </a:ext>
            </a:extLst>
          </a:blip>
          <a:srcRect l="-19427" r="-19427"/>
          <a:stretch>
            <a:fillRect/>
          </a:stretch>
        </p:blipFill>
        <p:spPr>
          <a:xfrm rot="16393581">
            <a:off x="963833" y="-628510"/>
            <a:ext cx="6959315" cy="8508793"/>
          </a:xfrm>
        </p:spPr>
      </p:pic>
      <p:sp>
        <p:nvSpPr>
          <p:cNvPr id="9" name="TextBox 8"/>
          <p:cNvSpPr txBox="1"/>
          <p:nvPr/>
        </p:nvSpPr>
        <p:spPr>
          <a:xfrm>
            <a:off x="2262433" y="1210381"/>
            <a:ext cx="3750876" cy="369332"/>
          </a:xfrm>
          <a:prstGeom prst="rect">
            <a:avLst/>
          </a:prstGeom>
          <a:noFill/>
        </p:spPr>
        <p:txBody>
          <a:bodyPr wrap="square" rtlCol="0">
            <a:spAutoFit/>
          </a:bodyPr>
          <a:lstStyle/>
          <a:p>
            <a:endParaRPr lang="en-GB" dirty="0"/>
          </a:p>
        </p:txBody>
      </p:sp>
      <p:sp>
        <p:nvSpPr>
          <p:cNvPr id="3" name="Slide Number Placeholder 2"/>
          <p:cNvSpPr>
            <a:spLocks noGrp="1"/>
          </p:cNvSpPr>
          <p:nvPr>
            <p:ph type="sldNum" sz="quarter" idx="12"/>
          </p:nvPr>
        </p:nvSpPr>
        <p:spPr/>
        <p:txBody>
          <a:bodyPr/>
          <a:lstStyle/>
          <a:p>
            <a:fld id="{F71EA363-3AA4-554B-864A-16EC408230E4}" type="slidenum">
              <a:rPr lang="en-GB" smtClean="0"/>
              <a:pPr/>
              <a:t>4</a:t>
            </a:fld>
            <a:endParaRPr lang="en-GB"/>
          </a:p>
        </p:txBody>
      </p:sp>
    </p:spTree>
    <p:custDataLst>
      <p:tags r:id="rId1"/>
    </p:custDataLst>
    <p:extLst>
      <p:ext uri="{BB962C8B-B14F-4D97-AF65-F5344CB8AC3E}">
        <p14:creationId xmlns:p14="http://schemas.microsoft.com/office/powerpoint/2010/main" val="2946845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PQ4 Polymer Question 4</a:t>
            </a:r>
          </a:p>
        </p:txBody>
      </p:sp>
      <p:sp>
        <p:nvSpPr>
          <p:cNvPr id="4" name="Content Placeholder 3"/>
          <p:cNvSpPr>
            <a:spLocks noGrp="1"/>
          </p:cNvSpPr>
          <p:nvPr>
            <p:ph idx="1"/>
          </p:nvPr>
        </p:nvSpPr>
        <p:spPr>
          <a:xfrm>
            <a:off x="132694" y="841275"/>
            <a:ext cx="8794203" cy="1467448"/>
          </a:xfrm>
        </p:spPr>
        <p:txBody>
          <a:bodyPr>
            <a:noAutofit/>
          </a:bodyPr>
          <a:lstStyle/>
          <a:p>
            <a:pPr marL="0" indent="0">
              <a:buNone/>
            </a:pPr>
            <a:r>
              <a:rPr lang="en-GB" sz="2400" dirty="0"/>
              <a:t>Use the equation for creep  hoop strain, convert to creep tensile strain and use the graph below to calculate the maximum internal gas pressure in a pipe of R/t =5 with a Poisson ratio of 0.4 to reach 3% hoop strain in 50 years.</a:t>
            </a:r>
          </a:p>
          <a:p>
            <a:pPr marL="0" indent="0">
              <a:buNone/>
            </a:pPr>
            <a:endParaRPr lang="en-GB" sz="2400" dirty="0"/>
          </a:p>
          <a:p>
            <a:pPr marL="0" indent="0">
              <a:buNone/>
            </a:pPr>
            <a:r>
              <a:rPr lang="en-GB" sz="2400" dirty="0"/>
              <a:t> </a:t>
            </a:r>
          </a:p>
        </p:txBody>
      </p:sp>
      <p:pic>
        <p:nvPicPr>
          <p:cNvPr id="3" name="Picture 2"/>
          <p:cNvPicPr>
            <a:picLocks noChangeAspect="1"/>
          </p:cNvPicPr>
          <p:nvPr/>
        </p:nvPicPr>
        <p:blipFill rotWithShape="1">
          <a:blip r:embed="rId3"/>
          <a:srcRect l="3197" r="16945"/>
          <a:stretch/>
        </p:blipFill>
        <p:spPr>
          <a:xfrm>
            <a:off x="3298518" y="2138477"/>
            <a:ext cx="5570806" cy="4400435"/>
          </a:xfrm>
          <a:prstGeom prst="rect">
            <a:avLst/>
          </a:prstGeom>
        </p:spPr>
      </p:pic>
      <p:sp>
        <p:nvSpPr>
          <p:cNvPr id="5" name="TextBox 4"/>
          <p:cNvSpPr txBox="1"/>
          <p:nvPr/>
        </p:nvSpPr>
        <p:spPr>
          <a:xfrm>
            <a:off x="217103" y="2821623"/>
            <a:ext cx="3014036" cy="1569660"/>
          </a:xfrm>
          <a:prstGeom prst="rect">
            <a:avLst/>
          </a:prstGeom>
          <a:noFill/>
        </p:spPr>
        <p:txBody>
          <a:bodyPr wrap="square" rtlCol="0">
            <a:spAutoFit/>
          </a:bodyPr>
          <a:lstStyle/>
          <a:p>
            <a:r>
              <a:rPr lang="en-GB" sz="2400" dirty="0"/>
              <a:t>Graph: MDPE creep strain /time curves for MDPE test samples under tensile load</a:t>
            </a:r>
          </a:p>
        </p:txBody>
      </p:sp>
      <p:sp>
        <p:nvSpPr>
          <p:cNvPr id="6" name="Slide Number Placeholder 5"/>
          <p:cNvSpPr>
            <a:spLocks noGrp="1"/>
          </p:cNvSpPr>
          <p:nvPr>
            <p:ph type="sldNum" sz="quarter" idx="12"/>
          </p:nvPr>
        </p:nvSpPr>
        <p:spPr/>
        <p:txBody>
          <a:bodyPr/>
          <a:lstStyle/>
          <a:p>
            <a:fld id="{F71EA363-3AA4-554B-864A-16EC408230E4}" type="slidenum">
              <a:rPr lang="en-GB" smtClean="0"/>
              <a:pPr/>
              <a:t>5</a:t>
            </a:fld>
            <a:endParaRPr lang="en-GB"/>
          </a:p>
        </p:txBody>
      </p:sp>
      <p:pic>
        <p:nvPicPr>
          <p:cNvPr id="8" name="Picture 7">
            <a:extLst>
              <a:ext uri="{FF2B5EF4-FFF2-40B4-BE49-F238E27FC236}">
                <a16:creationId xmlns:a16="http://schemas.microsoft.com/office/drawing/2014/main" id="{BA65C592-3B94-4840-946B-2E2D74D2A285}"/>
              </a:ext>
            </a:extLst>
          </p:cNvPr>
          <p:cNvPicPr/>
          <p:nvPr/>
        </p:nvPicPr>
        <p:blipFill rotWithShape="1">
          <a:blip r:embed="rId4">
            <a:extLst>
              <a:ext uri="{28A0092B-C50C-407E-A947-70E740481C1C}">
                <a14:useLocalDpi xmlns:a14="http://schemas.microsoft.com/office/drawing/2010/main"/>
              </a:ext>
            </a:extLst>
          </a:blip>
          <a:srcRect l="33060" t="32604" r="34235"/>
          <a:stretch/>
        </p:blipFill>
        <p:spPr bwMode="auto">
          <a:xfrm>
            <a:off x="274676" y="5960944"/>
            <a:ext cx="2352412" cy="790418"/>
          </a:xfrm>
          <a:prstGeom prst="rect">
            <a:avLst/>
          </a:prstGeom>
          <a:noFill/>
          <a:ln>
            <a:noFill/>
          </a:ln>
        </p:spPr>
      </p:pic>
      <p:pic>
        <p:nvPicPr>
          <p:cNvPr id="7" name="Picture 6">
            <a:extLst>
              <a:ext uri="{FF2B5EF4-FFF2-40B4-BE49-F238E27FC236}">
                <a16:creationId xmlns:a16="http://schemas.microsoft.com/office/drawing/2014/main" id="{7E2EC9E8-1555-4CAF-ABBA-38098C3B8359}"/>
              </a:ext>
            </a:extLst>
          </p:cNvPr>
          <p:cNvPicPr/>
          <p:nvPr/>
        </p:nvPicPr>
        <p:blipFill rotWithShape="1">
          <a:blip r:embed="rId5">
            <a:extLst>
              <a:ext uri="{28A0092B-C50C-407E-A947-70E740481C1C}">
                <a14:useLocalDpi xmlns:a14="http://schemas.microsoft.com/office/drawing/2010/main"/>
              </a:ext>
            </a:extLst>
          </a:blip>
          <a:srcRect l="38743" t="53138" r="39283"/>
          <a:stretch/>
        </p:blipFill>
        <p:spPr bwMode="auto">
          <a:xfrm>
            <a:off x="529710" y="4391283"/>
            <a:ext cx="2097378" cy="734637"/>
          </a:xfrm>
          <a:prstGeom prst="rect">
            <a:avLst/>
          </a:prstGeom>
          <a:noFill/>
          <a:ln>
            <a:noFill/>
          </a:ln>
        </p:spPr>
      </p:pic>
      <p:pic>
        <p:nvPicPr>
          <p:cNvPr id="13" name="Picture 12">
            <a:extLst>
              <a:ext uri="{FF2B5EF4-FFF2-40B4-BE49-F238E27FC236}">
                <a16:creationId xmlns:a16="http://schemas.microsoft.com/office/drawing/2014/main" id="{376F3FE5-11E0-4B06-99E6-EB7BC050FC97}"/>
              </a:ext>
            </a:extLst>
          </p:cNvPr>
          <p:cNvPicPr/>
          <p:nvPr/>
        </p:nvPicPr>
        <p:blipFill rotWithShape="1">
          <a:blip r:embed="rId6">
            <a:extLst>
              <a:ext uri="{28A0092B-C50C-407E-A947-70E740481C1C}">
                <a14:useLocalDpi xmlns:a14="http://schemas.microsoft.com/office/drawing/2010/main"/>
              </a:ext>
            </a:extLst>
          </a:blip>
          <a:srcRect l="40357" r="40913"/>
          <a:stretch/>
        </p:blipFill>
        <p:spPr bwMode="auto">
          <a:xfrm>
            <a:off x="740229" y="5334877"/>
            <a:ext cx="1712685" cy="459490"/>
          </a:xfrm>
          <a:prstGeom prst="rect">
            <a:avLst/>
          </a:prstGeom>
          <a:noFill/>
          <a:ln>
            <a:noFill/>
          </a:ln>
        </p:spPr>
      </p:pic>
    </p:spTree>
    <p:extLst>
      <p:ext uri="{BB962C8B-B14F-4D97-AF65-F5344CB8AC3E}">
        <p14:creationId xmlns:p14="http://schemas.microsoft.com/office/powerpoint/2010/main" val="42316320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2"/>
          <a:srcRect l="172" t="1710" r="2176" b="2215"/>
          <a:stretch/>
        </p:blipFill>
        <p:spPr>
          <a:xfrm>
            <a:off x="5561814" y="856952"/>
            <a:ext cx="3506772" cy="2941164"/>
          </a:xfrm>
          <a:prstGeom prst="rect">
            <a:avLst/>
          </a:prstGeom>
        </p:spPr>
      </p:pic>
      <p:sp>
        <p:nvSpPr>
          <p:cNvPr id="2" name="Title 1"/>
          <p:cNvSpPr>
            <a:spLocks noGrp="1"/>
          </p:cNvSpPr>
          <p:nvPr>
            <p:ph type="title"/>
          </p:nvPr>
        </p:nvSpPr>
        <p:spPr/>
        <p:txBody>
          <a:bodyPr/>
          <a:lstStyle/>
          <a:p>
            <a:r>
              <a:rPr lang="en-GB" dirty="0"/>
              <a:t>Answer PQ4</a:t>
            </a:r>
          </a:p>
        </p:txBody>
      </p:sp>
      <mc:AlternateContent xmlns:mc="http://schemas.openxmlformats.org/markup-compatibility/2006" xmlns:a14="http://schemas.microsoft.com/office/drawing/2010/main">
        <mc:Choice Requires="a14">
          <p:sp>
            <p:nvSpPr>
              <p:cNvPr id="5" name="TextBox 4"/>
              <p:cNvSpPr txBox="1"/>
              <p:nvPr/>
            </p:nvSpPr>
            <p:spPr>
              <a:xfrm>
                <a:off x="1113162" y="1033263"/>
                <a:ext cx="3451393" cy="8298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sz="2400" i="1" smtClean="0">
                              <a:latin typeface="Cambria Math" panose="02040503050406030204" pitchFamily="18" charset="0"/>
                              <a:ea typeface="Cambria Math" panose="02040503050406030204" pitchFamily="18" charset="0"/>
                            </a:rPr>
                          </m:ctrlPr>
                        </m:sSubPr>
                        <m:e>
                          <m:r>
                            <a:rPr lang="en-GB" sz="2400" i="1" smtClean="0">
                              <a:latin typeface="Cambria Math" panose="02040503050406030204" pitchFamily="18" charset="0"/>
                              <a:ea typeface="Cambria Math" panose="02040503050406030204" pitchFamily="18" charset="0"/>
                            </a:rPr>
                            <m:t>𝜀</m:t>
                          </m:r>
                        </m:e>
                        <m:sub>
                          <m:r>
                            <a:rPr lang="en-GB" sz="2400" i="1" smtClean="0">
                              <a:latin typeface="Cambria Math" panose="02040503050406030204" pitchFamily="18" charset="0"/>
                              <a:ea typeface="Cambria Math" panose="02040503050406030204" pitchFamily="18" charset="0"/>
                            </a:rPr>
                            <m:t>𝜃</m:t>
                          </m:r>
                        </m:sub>
                      </m:sSub>
                      <m:d>
                        <m:dPr>
                          <m:ctrlPr>
                            <a:rPr lang="en-GB" sz="2400" i="1" smtClean="0">
                              <a:latin typeface="Cambria Math" panose="02040503050406030204" pitchFamily="18" charset="0"/>
                              <a:ea typeface="Cambria Math" panose="02040503050406030204" pitchFamily="18" charset="0"/>
                            </a:rPr>
                          </m:ctrlPr>
                        </m:dPr>
                        <m:e>
                          <m:r>
                            <a:rPr lang="en-GB" sz="2400" b="0" i="1" smtClean="0">
                              <a:latin typeface="Cambria Math" panose="02040503050406030204" pitchFamily="18" charset="0"/>
                              <a:ea typeface="Cambria Math" panose="02040503050406030204" pitchFamily="18" charset="0"/>
                            </a:rPr>
                            <m:t>𝑡</m:t>
                          </m:r>
                        </m:e>
                      </m:d>
                      <m:r>
                        <a:rPr lang="en-GB" sz="2400" i="1" smtClean="0">
                          <a:latin typeface="Cambria Math" panose="02040503050406030204" pitchFamily="18" charset="0"/>
                        </a:rPr>
                        <m:t>=</m:t>
                      </m:r>
                      <m:sSub>
                        <m:sSubPr>
                          <m:ctrlPr>
                            <a:rPr lang="en-GB" sz="2400" i="1">
                              <a:latin typeface="Cambria Math" panose="02040503050406030204" pitchFamily="18" charset="0"/>
                            </a:rPr>
                          </m:ctrlPr>
                        </m:sSubPr>
                        <m:e>
                          <m:r>
                            <a:rPr lang="en-GB" sz="2400" i="1" smtClean="0">
                              <a:latin typeface="Cambria Math" panose="02040503050406030204" pitchFamily="18" charset="0"/>
                              <a:ea typeface="Cambria Math" panose="02040503050406030204" pitchFamily="18" charset="0"/>
                            </a:rPr>
                            <m:t>𝜎</m:t>
                          </m:r>
                        </m:e>
                        <m:sub>
                          <m:r>
                            <a:rPr lang="en-GB" sz="2400" i="1">
                              <a:latin typeface="Cambria Math" panose="02040503050406030204" pitchFamily="18" charset="0"/>
                              <a:ea typeface="Cambria Math" panose="02040503050406030204" pitchFamily="18" charset="0"/>
                            </a:rPr>
                            <m:t>𝜃</m:t>
                          </m:r>
                        </m:sub>
                      </m:sSub>
                      <m:r>
                        <a:rPr lang="en-GB" sz="2400" b="0" i="1" smtClean="0">
                          <a:latin typeface="Cambria Math" panose="02040503050406030204" pitchFamily="18" charset="0"/>
                          <a:ea typeface="Cambria Math" panose="02040503050406030204" pitchFamily="18" charset="0"/>
                        </a:rPr>
                        <m:t>𝐽</m:t>
                      </m:r>
                      <m:d>
                        <m:dPr>
                          <m:ctrlPr>
                            <a:rPr lang="en-GB" sz="2400" b="0" i="1" smtClean="0">
                              <a:latin typeface="Cambria Math" panose="02040503050406030204" pitchFamily="18" charset="0"/>
                              <a:ea typeface="Cambria Math" panose="02040503050406030204" pitchFamily="18" charset="0"/>
                            </a:rPr>
                          </m:ctrlPr>
                        </m:dPr>
                        <m:e>
                          <m:r>
                            <a:rPr lang="en-GB" sz="2400" b="0" i="1" smtClean="0">
                              <a:latin typeface="Cambria Math" panose="02040503050406030204" pitchFamily="18" charset="0"/>
                              <a:ea typeface="Cambria Math" panose="02040503050406030204" pitchFamily="18" charset="0"/>
                            </a:rPr>
                            <m:t>𝑡</m:t>
                          </m:r>
                        </m:e>
                      </m:d>
                      <m:r>
                        <a:rPr lang="en-GB" sz="2400" b="0" i="1" smtClean="0">
                          <a:latin typeface="Cambria Math" panose="02040503050406030204" pitchFamily="18" charset="0"/>
                          <a:ea typeface="Cambria Math" panose="02040503050406030204" pitchFamily="18" charset="0"/>
                        </a:rPr>
                        <m:t> </m:t>
                      </m:r>
                      <m:d>
                        <m:dPr>
                          <m:ctrlPr>
                            <a:rPr lang="en-GB" sz="2400" b="0" i="1" smtClean="0">
                              <a:latin typeface="Cambria Math" panose="02040503050406030204" pitchFamily="18" charset="0"/>
                              <a:ea typeface="Cambria Math" panose="02040503050406030204" pitchFamily="18" charset="0"/>
                            </a:rPr>
                          </m:ctrlPr>
                        </m:dPr>
                        <m:e>
                          <m:r>
                            <a:rPr lang="en-GB" sz="2400" i="1">
                              <a:latin typeface="Cambria Math" panose="02040503050406030204" pitchFamily="18" charset="0"/>
                              <a:ea typeface="Cambria Math" panose="02040503050406030204" pitchFamily="18" charset="0"/>
                            </a:rPr>
                            <m:t>1−</m:t>
                          </m:r>
                          <m:f>
                            <m:fPr>
                              <m:ctrlPr>
                                <a:rPr lang="en-GB" sz="2400" i="1">
                                  <a:latin typeface="Cambria Math" panose="02040503050406030204" pitchFamily="18" charset="0"/>
                                  <a:ea typeface="Cambria Math" panose="02040503050406030204" pitchFamily="18" charset="0"/>
                                </a:rPr>
                              </m:ctrlPr>
                            </m:fPr>
                            <m:num>
                              <m:r>
                                <a:rPr lang="en-GB" sz="2400" i="1">
                                  <a:latin typeface="Cambria Math" panose="02040503050406030204" pitchFamily="18" charset="0"/>
                                  <a:ea typeface="Cambria Math" panose="02040503050406030204" pitchFamily="18" charset="0"/>
                                </a:rPr>
                                <m:t>0.4</m:t>
                              </m:r>
                            </m:num>
                            <m:den>
                              <m:r>
                                <a:rPr lang="en-GB" sz="2400" i="1">
                                  <a:latin typeface="Cambria Math" panose="02040503050406030204" pitchFamily="18" charset="0"/>
                                  <a:ea typeface="Cambria Math" panose="02040503050406030204" pitchFamily="18" charset="0"/>
                                </a:rPr>
                                <m:t>2</m:t>
                              </m:r>
                            </m:den>
                          </m:f>
                        </m:e>
                      </m:d>
                    </m:oMath>
                  </m:oMathPara>
                </a14:m>
                <a:endParaRPr lang="en-GB" sz="2400" dirty="0"/>
              </a:p>
            </p:txBody>
          </p:sp>
        </mc:Choice>
        <mc:Fallback xmlns="">
          <p:sp>
            <p:nvSpPr>
              <p:cNvPr id="5" name="TextBox 4"/>
              <p:cNvSpPr txBox="1">
                <a:spLocks noRot="1" noChangeAspect="1" noMove="1" noResize="1" noEditPoints="1" noAdjustHandles="1" noChangeArrowheads="1" noChangeShapeType="1" noTextEdit="1"/>
              </p:cNvSpPr>
              <p:nvPr/>
            </p:nvSpPr>
            <p:spPr>
              <a:xfrm>
                <a:off x="1113162" y="1033263"/>
                <a:ext cx="3451393" cy="829843"/>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1063051" y="1988526"/>
                <a:ext cx="2632707"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GB" sz="2400" i="1">
                              <a:latin typeface="Cambria Math" panose="02040503050406030204" pitchFamily="18" charset="0"/>
                              <a:ea typeface="Cambria Math" panose="02040503050406030204" pitchFamily="18" charset="0"/>
                            </a:rPr>
                          </m:ctrlPr>
                        </m:sSubPr>
                        <m:e>
                          <m:r>
                            <a:rPr lang="en-GB" sz="2400" i="1">
                              <a:latin typeface="Cambria Math" panose="02040503050406030204" pitchFamily="18" charset="0"/>
                              <a:ea typeface="Cambria Math" panose="02040503050406030204" pitchFamily="18" charset="0"/>
                            </a:rPr>
                            <m:t>𝜀</m:t>
                          </m:r>
                        </m:e>
                        <m:sub>
                          <m:r>
                            <a:rPr lang="en-GB" sz="2400" i="1">
                              <a:latin typeface="Cambria Math" panose="02040503050406030204" pitchFamily="18" charset="0"/>
                              <a:ea typeface="Cambria Math" panose="02040503050406030204" pitchFamily="18" charset="0"/>
                            </a:rPr>
                            <m:t>𝜃</m:t>
                          </m:r>
                        </m:sub>
                      </m:sSub>
                      <m:d>
                        <m:dPr>
                          <m:ctrlPr>
                            <a:rPr lang="en-GB" sz="2400" i="1">
                              <a:latin typeface="Cambria Math" panose="02040503050406030204" pitchFamily="18" charset="0"/>
                              <a:ea typeface="Cambria Math" panose="02040503050406030204" pitchFamily="18" charset="0"/>
                            </a:rPr>
                          </m:ctrlPr>
                        </m:dPr>
                        <m:e>
                          <m:r>
                            <a:rPr lang="en-GB" sz="2400" i="1">
                              <a:latin typeface="Cambria Math" panose="02040503050406030204" pitchFamily="18" charset="0"/>
                              <a:ea typeface="Cambria Math" panose="02040503050406030204" pitchFamily="18" charset="0"/>
                            </a:rPr>
                            <m:t>𝑡</m:t>
                          </m:r>
                        </m:e>
                      </m:d>
                      <m:r>
                        <a:rPr lang="en-GB" sz="2400" i="1">
                          <a:latin typeface="Cambria Math" panose="02040503050406030204" pitchFamily="18" charset="0"/>
                        </a:rPr>
                        <m:t>=</m:t>
                      </m:r>
                      <m:r>
                        <a:rPr lang="en-GB" sz="2400" b="0" i="1" smtClean="0">
                          <a:latin typeface="Cambria Math" panose="02040503050406030204" pitchFamily="18" charset="0"/>
                        </a:rPr>
                        <m:t>0.8 </m:t>
                      </m:r>
                      <m:sSub>
                        <m:sSubPr>
                          <m:ctrlPr>
                            <a:rPr lang="en-GB" sz="2400" i="1">
                              <a:latin typeface="Cambria Math" panose="02040503050406030204" pitchFamily="18" charset="0"/>
                            </a:rPr>
                          </m:ctrlPr>
                        </m:sSubPr>
                        <m:e>
                          <m:r>
                            <a:rPr lang="en-GB" sz="2400" i="1">
                              <a:latin typeface="Cambria Math" panose="02040503050406030204" pitchFamily="18" charset="0"/>
                              <a:ea typeface="Cambria Math" panose="02040503050406030204" pitchFamily="18" charset="0"/>
                            </a:rPr>
                            <m:t>𝜎</m:t>
                          </m:r>
                        </m:e>
                        <m:sub>
                          <m:r>
                            <a:rPr lang="en-GB" sz="2400" i="1">
                              <a:latin typeface="Cambria Math" panose="02040503050406030204" pitchFamily="18" charset="0"/>
                              <a:ea typeface="Cambria Math" panose="02040503050406030204" pitchFamily="18" charset="0"/>
                            </a:rPr>
                            <m:t>𝜃</m:t>
                          </m:r>
                        </m:sub>
                      </m:sSub>
                      <m:r>
                        <a:rPr lang="en-GB" sz="2400" i="1">
                          <a:latin typeface="Cambria Math" panose="02040503050406030204" pitchFamily="18" charset="0"/>
                          <a:ea typeface="Cambria Math" panose="02040503050406030204" pitchFamily="18" charset="0"/>
                        </a:rPr>
                        <m:t>𝐽</m:t>
                      </m:r>
                      <m:d>
                        <m:dPr>
                          <m:ctrlPr>
                            <a:rPr lang="en-GB" sz="2400" i="1">
                              <a:latin typeface="Cambria Math" panose="02040503050406030204" pitchFamily="18" charset="0"/>
                              <a:ea typeface="Cambria Math" panose="02040503050406030204" pitchFamily="18" charset="0"/>
                            </a:rPr>
                          </m:ctrlPr>
                        </m:dPr>
                        <m:e>
                          <m:r>
                            <a:rPr lang="en-GB" sz="2400" i="1">
                              <a:latin typeface="Cambria Math" panose="02040503050406030204" pitchFamily="18" charset="0"/>
                              <a:ea typeface="Cambria Math" panose="02040503050406030204" pitchFamily="18" charset="0"/>
                            </a:rPr>
                            <m:t>𝑡</m:t>
                          </m:r>
                        </m:e>
                      </m:d>
                    </m:oMath>
                  </m:oMathPara>
                </a14:m>
                <a:endParaRPr lang="en-GB" sz="2400" dirty="0"/>
              </a:p>
            </p:txBody>
          </p:sp>
        </mc:Choice>
        <mc:Fallback xmlns="">
          <p:sp>
            <p:nvSpPr>
              <p:cNvPr id="6" name="Rectangle 5"/>
              <p:cNvSpPr>
                <a:spLocks noRot="1" noChangeAspect="1" noMove="1" noResize="1" noEditPoints="1" noAdjustHandles="1" noChangeArrowheads="1" noChangeShapeType="1" noTextEdit="1"/>
              </p:cNvSpPr>
              <p:nvPr/>
            </p:nvSpPr>
            <p:spPr>
              <a:xfrm>
                <a:off x="1063051" y="1988526"/>
                <a:ext cx="2632707" cy="461665"/>
              </a:xfrm>
              <a:prstGeom prst="rect">
                <a:avLst/>
              </a:prstGeom>
              <a:blipFill>
                <a:blip r:embed="rId6"/>
                <a:stretch>
                  <a:fillRect b="-1315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1113162" y="2693967"/>
                <a:ext cx="4762137" cy="617157"/>
              </a:xfrm>
              <a:prstGeom prst="rect">
                <a:avLst/>
              </a:prstGeom>
            </p:spPr>
            <p:txBody>
              <a:bodyPr wrap="none">
                <a:spAutoFit/>
              </a:bodyPr>
              <a:lstStyle/>
              <a:p>
                <a14:m>
                  <m:oMath xmlns:m="http://schemas.openxmlformats.org/officeDocument/2006/math">
                    <m:sSub>
                      <m:sSubPr>
                        <m:ctrlPr>
                          <a:rPr lang="en-GB" sz="2400" i="1" smtClean="0">
                            <a:latin typeface="Cambria Math" panose="02040503050406030204" pitchFamily="18" charset="0"/>
                          </a:rPr>
                        </m:ctrlPr>
                      </m:sSubPr>
                      <m:e>
                        <m:r>
                          <a:rPr lang="en-GB" sz="2400" i="1">
                            <a:latin typeface="Cambria Math" panose="02040503050406030204" pitchFamily="18" charset="0"/>
                            <a:ea typeface="Cambria Math" panose="02040503050406030204" pitchFamily="18" charset="0"/>
                          </a:rPr>
                          <m:t>𝜎</m:t>
                        </m:r>
                      </m:e>
                      <m:sub>
                        <m:r>
                          <a:rPr lang="en-GB" sz="2400" i="1">
                            <a:latin typeface="Cambria Math" panose="02040503050406030204" pitchFamily="18" charset="0"/>
                            <a:ea typeface="Cambria Math" panose="02040503050406030204" pitchFamily="18" charset="0"/>
                          </a:rPr>
                          <m:t>𝜃</m:t>
                        </m:r>
                      </m:sub>
                    </m:sSub>
                    <m:r>
                      <a:rPr lang="en-GB" sz="2400" i="1">
                        <a:latin typeface="Cambria Math" panose="02040503050406030204" pitchFamily="18" charset="0"/>
                        <a:ea typeface="Cambria Math" panose="02040503050406030204" pitchFamily="18" charset="0"/>
                      </a:rPr>
                      <m:t>𝐽</m:t>
                    </m:r>
                    <m:d>
                      <m:dPr>
                        <m:ctrlPr>
                          <a:rPr lang="en-GB" sz="2400" i="1">
                            <a:latin typeface="Cambria Math" panose="02040503050406030204" pitchFamily="18" charset="0"/>
                            <a:ea typeface="Cambria Math" panose="02040503050406030204" pitchFamily="18" charset="0"/>
                          </a:rPr>
                        </m:ctrlPr>
                      </m:dPr>
                      <m:e>
                        <m:r>
                          <a:rPr lang="en-GB" sz="2400" i="1">
                            <a:latin typeface="Cambria Math" panose="02040503050406030204" pitchFamily="18" charset="0"/>
                            <a:ea typeface="Cambria Math" panose="02040503050406030204" pitchFamily="18" charset="0"/>
                          </a:rPr>
                          <m:t>𝑡</m:t>
                        </m:r>
                      </m:e>
                    </m:d>
                    <m:r>
                      <a:rPr lang="en-GB" sz="2400" b="0" i="1" smtClean="0">
                        <a:latin typeface="Cambria Math" panose="02040503050406030204" pitchFamily="18" charset="0"/>
                        <a:ea typeface="Cambria Math" panose="02040503050406030204" pitchFamily="18" charset="0"/>
                      </a:rPr>
                      <m:t>= </m:t>
                    </m:r>
                    <m:f>
                      <m:fPr>
                        <m:ctrlPr>
                          <a:rPr lang="en-GB" sz="2400" b="0" i="1" smtClean="0">
                            <a:latin typeface="Cambria Math" panose="02040503050406030204" pitchFamily="18" charset="0"/>
                            <a:ea typeface="Cambria Math" panose="02040503050406030204" pitchFamily="18" charset="0"/>
                          </a:rPr>
                        </m:ctrlPr>
                      </m:fPr>
                      <m:num>
                        <m:r>
                          <a:rPr lang="en-GB" sz="2400" b="0" i="1" smtClean="0">
                            <a:latin typeface="Cambria Math" panose="02040503050406030204" pitchFamily="18" charset="0"/>
                            <a:ea typeface="Cambria Math" panose="02040503050406030204" pitchFamily="18" charset="0"/>
                          </a:rPr>
                          <m:t>3</m:t>
                        </m:r>
                      </m:num>
                      <m:den>
                        <m:r>
                          <a:rPr lang="en-GB" sz="2400" b="0" i="1" smtClean="0">
                            <a:latin typeface="Cambria Math" panose="02040503050406030204" pitchFamily="18" charset="0"/>
                            <a:ea typeface="Cambria Math" panose="02040503050406030204" pitchFamily="18" charset="0"/>
                          </a:rPr>
                          <m:t>0.8</m:t>
                        </m:r>
                      </m:den>
                    </m:f>
                    <m:r>
                      <a:rPr lang="en-GB" sz="2400" b="0" i="0" smtClean="0">
                        <a:latin typeface="Cambria Math" panose="02040503050406030204" pitchFamily="18" charset="0"/>
                        <a:ea typeface="Cambria Math" panose="02040503050406030204" pitchFamily="18" charset="0"/>
                      </a:rPr>
                      <m:t>= </m:t>
                    </m:r>
                  </m:oMath>
                </a14:m>
                <a:r>
                  <a:rPr lang="en-GB" sz="2400" dirty="0"/>
                  <a:t>3.75% Tensile strain  </a:t>
                </a:r>
              </a:p>
            </p:txBody>
          </p:sp>
        </mc:Choice>
        <mc:Fallback xmlns="">
          <p:sp>
            <p:nvSpPr>
              <p:cNvPr id="7" name="Rectangle 6"/>
              <p:cNvSpPr>
                <a:spLocks noRot="1" noChangeAspect="1" noMove="1" noResize="1" noEditPoints="1" noAdjustHandles="1" noChangeArrowheads="1" noChangeShapeType="1" noTextEdit="1"/>
              </p:cNvSpPr>
              <p:nvPr/>
            </p:nvSpPr>
            <p:spPr>
              <a:xfrm>
                <a:off x="1113162" y="2693967"/>
                <a:ext cx="4762137" cy="617157"/>
              </a:xfrm>
              <a:prstGeom prst="rect">
                <a:avLst/>
              </a:prstGeom>
              <a:blipFill rotWithShape="0">
                <a:blip r:embed="rId7"/>
                <a:stretch>
                  <a:fillRect r="-896" b="-990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122549" y="3750092"/>
                <a:ext cx="7814821" cy="2986523"/>
              </a:xfrm>
              <a:prstGeom prst="rect">
                <a:avLst/>
              </a:prstGeom>
              <a:noFill/>
            </p:spPr>
            <p:txBody>
              <a:bodyPr wrap="square" rtlCol="0">
                <a:spAutoFit/>
              </a:bodyPr>
              <a:lstStyle/>
              <a:p>
                <a:r>
                  <a:rPr lang="en-GB" sz="2400" dirty="0"/>
                  <a:t>Using figure in the pervious slide, you can see that tensile stress </a:t>
                </a:r>
                <a:r>
                  <a:rPr lang="el-GR" sz="2400" dirty="0"/>
                  <a:t>σ</a:t>
                </a:r>
                <a:r>
                  <a:rPr lang="en-GB" sz="2400" dirty="0"/>
                  <a:t> = 4 MNm</a:t>
                </a:r>
                <a:r>
                  <a:rPr lang="en-GB" sz="2400" baseline="30000" dirty="0"/>
                  <a:t>-2</a:t>
                </a:r>
                <a:r>
                  <a:rPr lang="en-GB" sz="2400" dirty="0"/>
                  <a:t> curve has a strain of 3.4 % after 50 years. </a:t>
                </a:r>
              </a:p>
              <a:p>
                <a:endParaRPr lang="en-GB" sz="2400" dirty="0"/>
              </a:p>
              <a:p>
                <a:r>
                  <a:rPr lang="en-GB" sz="2400" dirty="0"/>
                  <a:t>Therefore, </a:t>
                </a:r>
                <a:r>
                  <a:rPr lang="el-GR" sz="2400" dirty="0"/>
                  <a:t>σ</a:t>
                </a:r>
                <a:r>
                  <a:rPr lang="el-GR" sz="2400" baseline="-25000" dirty="0"/>
                  <a:t>θ</a:t>
                </a:r>
                <a:r>
                  <a:rPr lang="en-GB" sz="2400" dirty="0"/>
                  <a:t> ≤ 4 MNm</a:t>
                </a:r>
                <a:r>
                  <a:rPr lang="en-GB" sz="2400" baseline="30000" dirty="0"/>
                  <a:t>-2</a:t>
                </a:r>
                <a:r>
                  <a:rPr lang="en-GB" sz="2400" dirty="0"/>
                  <a:t> </a:t>
                </a:r>
              </a:p>
              <a:p>
                <a:endParaRPr lang="en-GB" sz="2400" dirty="0"/>
              </a:p>
              <a:p>
                <a:r>
                  <a:rPr lang="en-GB" sz="2400" dirty="0"/>
                  <a:t>Since </a:t>
                </a:r>
                <a14:m>
                  <m:oMath xmlns:m="http://schemas.openxmlformats.org/officeDocument/2006/math">
                    <m:sSub>
                      <m:sSubPr>
                        <m:ctrlPr>
                          <a:rPr lang="en-GB" sz="2400" i="1" smtClean="0">
                            <a:latin typeface="Cambria Math" panose="02040503050406030204" pitchFamily="18" charset="0"/>
                          </a:rPr>
                        </m:ctrlPr>
                      </m:sSubPr>
                      <m:e>
                        <m:r>
                          <a:rPr lang="en-GB" sz="2400" i="1" smtClean="0">
                            <a:latin typeface="Cambria Math" panose="02040503050406030204" pitchFamily="18" charset="0"/>
                            <a:ea typeface="Cambria Math" panose="02040503050406030204" pitchFamily="18" charset="0"/>
                          </a:rPr>
                          <m:t>𝜎</m:t>
                        </m:r>
                      </m:e>
                      <m:sub>
                        <m:r>
                          <a:rPr lang="en-GB" sz="2400" i="1" smtClean="0">
                            <a:latin typeface="Cambria Math" panose="02040503050406030204" pitchFamily="18" charset="0"/>
                            <a:ea typeface="Cambria Math" panose="02040503050406030204" pitchFamily="18" charset="0"/>
                          </a:rPr>
                          <m:t>𝜃</m:t>
                        </m:r>
                      </m:sub>
                    </m:sSub>
                    <m:r>
                      <a:rPr lang="en-GB" sz="2400" i="1" smtClean="0">
                        <a:latin typeface="Cambria Math" panose="02040503050406030204" pitchFamily="18" charset="0"/>
                      </a:rPr>
                      <m:t>=</m:t>
                    </m:r>
                    <m:f>
                      <m:fPr>
                        <m:ctrlPr>
                          <a:rPr lang="en-GB" sz="2400" i="1" smtClean="0">
                            <a:latin typeface="Cambria Math" panose="02040503050406030204" pitchFamily="18" charset="0"/>
                          </a:rPr>
                        </m:ctrlPr>
                      </m:fPr>
                      <m:num>
                        <m:r>
                          <a:rPr lang="en-GB" sz="2400" b="0" i="1" smtClean="0">
                            <a:latin typeface="Cambria Math" panose="02040503050406030204" pitchFamily="18" charset="0"/>
                          </a:rPr>
                          <m:t>𝑃</m:t>
                        </m:r>
                        <m:r>
                          <a:rPr lang="en-GB" sz="2400" b="0" i="1" smtClean="0">
                            <a:latin typeface="Cambria Math" panose="02040503050406030204" pitchFamily="18" charset="0"/>
                          </a:rPr>
                          <m:t> </m:t>
                        </m:r>
                        <m:r>
                          <a:rPr lang="en-GB" sz="2400" b="0" i="1" smtClean="0">
                            <a:latin typeface="Cambria Math" panose="02040503050406030204" pitchFamily="18" charset="0"/>
                          </a:rPr>
                          <m:t>𝑅</m:t>
                        </m:r>
                      </m:num>
                      <m:den>
                        <m:r>
                          <a:rPr lang="en-GB" sz="2400" b="0" i="1" smtClean="0">
                            <a:latin typeface="Cambria Math" panose="02040503050406030204" pitchFamily="18" charset="0"/>
                          </a:rPr>
                          <m:t>𝑡</m:t>
                        </m:r>
                      </m:den>
                    </m:f>
                  </m:oMath>
                </a14:m>
                <a:r>
                  <a:rPr lang="en-GB" sz="2400" dirty="0"/>
                  <a:t>        </a:t>
                </a:r>
              </a:p>
              <a:p>
                <a14:m>
                  <m:oMath xmlns:m="http://schemas.openxmlformats.org/officeDocument/2006/math">
                    <m:r>
                      <m:rPr>
                        <m:sty m:val="p"/>
                      </m:rPr>
                      <a:rPr lang="en-GB" sz="2400" b="0" i="0" smtClean="0">
                        <a:latin typeface="Cambria Math" panose="02040503050406030204" pitchFamily="18" charset="0"/>
                      </a:rPr>
                      <m:t>P</m:t>
                    </m:r>
                    <m:r>
                      <a:rPr lang="en-GB" sz="2400" i="1">
                        <a:latin typeface="Cambria Math" panose="02040503050406030204" pitchFamily="18" charset="0"/>
                      </a:rPr>
                      <m:t>=</m:t>
                    </m:r>
                    <m:f>
                      <m:fPr>
                        <m:ctrlPr>
                          <a:rPr lang="en-GB" sz="2400" i="1">
                            <a:latin typeface="Cambria Math" panose="02040503050406030204" pitchFamily="18" charset="0"/>
                          </a:rPr>
                        </m:ctrlPr>
                      </m:fPr>
                      <m:num>
                        <m:sSub>
                          <m:sSubPr>
                            <m:ctrlPr>
                              <a:rPr lang="en-GB" sz="2400" i="1">
                                <a:latin typeface="Cambria Math" panose="02040503050406030204" pitchFamily="18" charset="0"/>
                              </a:rPr>
                            </m:ctrlPr>
                          </m:sSubPr>
                          <m:e>
                            <m:r>
                              <a:rPr lang="en-GB" sz="2400" i="1">
                                <a:latin typeface="Cambria Math" panose="02040503050406030204" pitchFamily="18" charset="0"/>
                                <a:ea typeface="Cambria Math" panose="02040503050406030204" pitchFamily="18" charset="0"/>
                              </a:rPr>
                              <m:t>𝜎</m:t>
                            </m:r>
                          </m:e>
                          <m:sub>
                            <m:r>
                              <a:rPr lang="en-GB" sz="2400" i="1">
                                <a:latin typeface="Cambria Math" panose="02040503050406030204" pitchFamily="18" charset="0"/>
                                <a:ea typeface="Cambria Math" panose="02040503050406030204" pitchFamily="18" charset="0"/>
                              </a:rPr>
                              <m:t>𝜃</m:t>
                            </m:r>
                          </m:sub>
                        </m:sSub>
                        <m:r>
                          <a:rPr lang="en-GB" sz="2400" i="1">
                            <a:latin typeface="Cambria Math" panose="02040503050406030204" pitchFamily="18" charset="0"/>
                          </a:rPr>
                          <m:t> </m:t>
                        </m:r>
                        <m:r>
                          <a:rPr lang="en-GB" sz="2400" b="0" i="1" smtClean="0">
                            <a:latin typeface="Cambria Math" panose="02040503050406030204" pitchFamily="18" charset="0"/>
                          </a:rPr>
                          <m:t>𝑡</m:t>
                        </m:r>
                      </m:num>
                      <m:den>
                        <m:r>
                          <a:rPr lang="en-GB" sz="2400" b="0" i="1" smtClean="0">
                            <a:latin typeface="Cambria Math" panose="02040503050406030204" pitchFamily="18" charset="0"/>
                          </a:rPr>
                          <m:t>𝑅</m:t>
                        </m:r>
                      </m:den>
                    </m:f>
                    <m:r>
                      <a:rPr lang="en-GB" sz="2400" b="0" i="0" smtClean="0">
                        <a:latin typeface="Cambria Math" panose="02040503050406030204" pitchFamily="18" charset="0"/>
                      </a:rPr>
                      <m:t>=</m:t>
                    </m:r>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4</m:t>
                        </m:r>
                      </m:num>
                      <m:den>
                        <m:r>
                          <a:rPr lang="en-GB" sz="2400" b="0" i="1" smtClean="0">
                            <a:latin typeface="Cambria Math" panose="02040503050406030204" pitchFamily="18" charset="0"/>
                          </a:rPr>
                          <m:t>5</m:t>
                        </m:r>
                      </m:den>
                    </m:f>
                    <m:r>
                      <a:rPr lang="en-GB" sz="2400" b="0" i="0" smtClean="0">
                        <a:latin typeface="Cambria Math" panose="02040503050406030204" pitchFamily="18" charset="0"/>
                      </a:rPr>
                      <m:t>=0.8 </m:t>
                    </m:r>
                    <m:r>
                      <m:rPr>
                        <m:sty m:val="p"/>
                      </m:rPr>
                      <a:rPr lang="en-GB" sz="2400" b="0" i="0" smtClean="0">
                        <a:latin typeface="Cambria Math" panose="02040503050406030204" pitchFamily="18" charset="0"/>
                      </a:rPr>
                      <m:t>MN</m:t>
                    </m:r>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𝑚</m:t>
                        </m:r>
                      </m:e>
                      <m:sup>
                        <m:r>
                          <a:rPr lang="en-GB" sz="2400" b="0" i="1" smtClean="0">
                            <a:latin typeface="Cambria Math" panose="02040503050406030204" pitchFamily="18" charset="0"/>
                          </a:rPr>
                          <m:t>−2</m:t>
                        </m:r>
                      </m:sup>
                    </m:sSup>
                    <m:r>
                      <a:rPr lang="en-GB" sz="2400" b="0" i="0" smtClean="0">
                        <a:latin typeface="Cambria Math" panose="02040503050406030204" pitchFamily="18" charset="0"/>
                      </a:rPr>
                      <m:t>=8 </m:t>
                    </m:r>
                    <m:r>
                      <m:rPr>
                        <m:sty m:val="p"/>
                      </m:rPr>
                      <a:rPr lang="en-GB" sz="2400" b="0" i="0" smtClean="0">
                        <a:latin typeface="Cambria Math" panose="02040503050406030204" pitchFamily="18" charset="0"/>
                      </a:rPr>
                      <m:t>bar</m:t>
                    </m:r>
                    <m:r>
                      <a:rPr lang="en-GB" sz="2400" b="0" i="0" smtClean="0">
                        <a:latin typeface="Cambria Math" panose="02040503050406030204" pitchFamily="18" charset="0"/>
                      </a:rPr>
                      <m:t> </m:t>
                    </m:r>
                  </m:oMath>
                </a14:m>
                <a:r>
                  <a:rPr lang="en-GB" sz="2400" dirty="0"/>
                  <a:t> maximum pressure</a:t>
                </a:r>
              </a:p>
            </p:txBody>
          </p:sp>
        </mc:Choice>
        <mc:Fallback xmlns="">
          <p:sp>
            <p:nvSpPr>
              <p:cNvPr id="8" name="TextBox 7"/>
              <p:cNvSpPr txBox="1">
                <a:spLocks noRot="1" noChangeAspect="1" noMove="1" noResize="1" noEditPoints="1" noAdjustHandles="1" noChangeArrowheads="1" noChangeShapeType="1" noTextEdit="1"/>
              </p:cNvSpPr>
              <p:nvPr/>
            </p:nvSpPr>
            <p:spPr>
              <a:xfrm>
                <a:off x="122549" y="3750092"/>
                <a:ext cx="7814821" cy="2986523"/>
              </a:xfrm>
              <a:prstGeom prst="rect">
                <a:avLst/>
              </a:prstGeom>
              <a:blipFill rotWithShape="0">
                <a:blip r:embed="rId8"/>
                <a:stretch>
                  <a:fillRect l="-1170" t="-1633" b="-1224"/>
                </a:stretch>
              </a:blipFill>
            </p:spPr>
            <p:txBody>
              <a:bodyPr/>
              <a:lstStyle/>
              <a:p>
                <a:r>
                  <a:rPr lang="en-GB">
                    <a:noFill/>
                  </a:rPr>
                  <a:t> </a:t>
                </a:r>
              </a:p>
            </p:txBody>
          </p:sp>
        </mc:Fallback>
      </mc:AlternateContent>
      <p:sp>
        <p:nvSpPr>
          <p:cNvPr id="3" name="Slide Number Placeholder 2"/>
          <p:cNvSpPr>
            <a:spLocks noGrp="1"/>
          </p:cNvSpPr>
          <p:nvPr>
            <p:ph type="sldNum" sz="quarter" idx="12"/>
          </p:nvPr>
        </p:nvSpPr>
        <p:spPr/>
        <p:txBody>
          <a:bodyPr/>
          <a:lstStyle/>
          <a:p>
            <a:fld id="{F71EA363-3AA4-554B-864A-16EC408230E4}" type="slidenum">
              <a:rPr lang="en-GB" smtClean="0"/>
              <a:pPr/>
              <a:t>6</a:t>
            </a:fld>
            <a:endParaRPr lang="en-GB"/>
          </a:p>
        </p:txBody>
      </p:sp>
    </p:spTree>
    <p:extLst>
      <p:ext uri="{BB962C8B-B14F-4D97-AF65-F5344CB8AC3E}">
        <p14:creationId xmlns:p14="http://schemas.microsoft.com/office/powerpoint/2010/main" val="19487273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0CA07D5-B6B8-468F-AC7B-4F43FA0CF2B4}"/>
              </a:ext>
            </a:extLst>
          </p:cNvPr>
          <p:cNvSpPr txBox="1"/>
          <p:nvPr/>
        </p:nvSpPr>
        <p:spPr>
          <a:xfrm>
            <a:off x="207820" y="1677047"/>
            <a:ext cx="5098472" cy="2862322"/>
          </a:xfrm>
          <a:prstGeom prst="rect">
            <a:avLst/>
          </a:prstGeom>
          <a:noFill/>
        </p:spPr>
        <p:txBody>
          <a:bodyPr wrap="square">
            <a:spAutoFit/>
          </a:bodyPr>
          <a:lstStyle/>
          <a:p>
            <a:r>
              <a:rPr lang="en-GB" dirty="0">
                <a:solidFill>
                  <a:srgbClr val="000000"/>
                </a:solidFill>
                <a:latin typeface="Verdana" panose="020B0604030504040204" pitchFamily="34" charset="0"/>
              </a:rPr>
              <a:t>Under the ground, low gas distribution pipes need to last for 50 years. To avoid gas leakage, we need to carefully measure the allowable gas pressure in the pipe. If the strain of material that creeps under hoop strain is 2.4%, using the graph in Figure Q1 (c), estimate the maximum internal gas pressure in a pipe of with radius (R ) is 10 cm and thickness (t) is 2 cm, with a Poisson ratio of 0.4.</a:t>
            </a:r>
          </a:p>
        </p:txBody>
      </p:sp>
      <p:sp>
        <p:nvSpPr>
          <p:cNvPr id="7" name="TextBox 6">
            <a:extLst>
              <a:ext uri="{FF2B5EF4-FFF2-40B4-BE49-F238E27FC236}">
                <a16:creationId xmlns:a16="http://schemas.microsoft.com/office/drawing/2014/main" id="{70277B9E-B403-4D12-8AB3-454FE84BC14D}"/>
              </a:ext>
            </a:extLst>
          </p:cNvPr>
          <p:cNvSpPr txBox="1"/>
          <p:nvPr/>
        </p:nvSpPr>
        <p:spPr>
          <a:xfrm>
            <a:off x="2439879" y="391389"/>
            <a:ext cx="4194313" cy="553998"/>
          </a:xfrm>
          <a:prstGeom prst="rect">
            <a:avLst/>
          </a:prstGeom>
          <a:noFill/>
        </p:spPr>
        <p:txBody>
          <a:bodyPr wrap="square">
            <a:spAutoFit/>
          </a:bodyPr>
          <a:lstStyle/>
          <a:p>
            <a:r>
              <a:rPr lang="en-GB" sz="3000" dirty="0"/>
              <a:t>PQ9 Polymer Question 9</a:t>
            </a:r>
          </a:p>
        </p:txBody>
      </p:sp>
      <p:pic>
        <p:nvPicPr>
          <p:cNvPr id="8" name="Picture 7">
            <a:extLst>
              <a:ext uri="{FF2B5EF4-FFF2-40B4-BE49-F238E27FC236}">
                <a16:creationId xmlns:a16="http://schemas.microsoft.com/office/drawing/2014/main" id="{6DED00ED-5F68-40B0-B8A2-8CC790254894}"/>
              </a:ext>
            </a:extLst>
          </p:cNvPr>
          <p:cNvPicPr/>
          <p:nvPr/>
        </p:nvPicPr>
        <p:blipFill rotWithShape="1">
          <a:blip r:embed="rId2"/>
          <a:srcRect l="3491" t="2311" r="16900" b="1976"/>
          <a:stretch/>
        </p:blipFill>
        <p:spPr>
          <a:xfrm>
            <a:off x="5306292" y="1809628"/>
            <a:ext cx="3747654" cy="3237572"/>
          </a:xfrm>
          <a:prstGeom prst="rect">
            <a:avLst/>
          </a:prstGeom>
        </p:spPr>
      </p:pic>
    </p:spTree>
    <p:extLst>
      <p:ext uri="{BB962C8B-B14F-4D97-AF65-F5344CB8AC3E}">
        <p14:creationId xmlns:p14="http://schemas.microsoft.com/office/powerpoint/2010/main" val="29493302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70277B9E-B403-4D12-8AB3-454FE84BC14D}"/>
              </a:ext>
            </a:extLst>
          </p:cNvPr>
          <p:cNvSpPr txBox="1"/>
          <p:nvPr/>
        </p:nvSpPr>
        <p:spPr>
          <a:xfrm>
            <a:off x="2344215" y="540138"/>
            <a:ext cx="4194313" cy="553998"/>
          </a:xfrm>
          <a:prstGeom prst="rect">
            <a:avLst/>
          </a:prstGeom>
          <a:noFill/>
        </p:spPr>
        <p:txBody>
          <a:bodyPr wrap="square">
            <a:spAutoFit/>
          </a:bodyPr>
          <a:lstStyle/>
          <a:p>
            <a:r>
              <a:rPr lang="en-GB" sz="3000" dirty="0"/>
              <a:t>PQ9 Polymer Question 9</a:t>
            </a:r>
          </a:p>
        </p:txBody>
      </p:sp>
      <p:sp>
        <p:nvSpPr>
          <p:cNvPr id="10" name="TextBox 9">
            <a:extLst>
              <a:ext uri="{FF2B5EF4-FFF2-40B4-BE49-F238E27FC236}">
                <a16:creationId xmlns:a16="http://schemas.microsoft.com/office/drawing/2014/main" id="{4020A3F5-719C-4630-A9B6-83B28CF16E8C}"/>
              </a:ext>
            </a:extLst>
          </p:cNvPr>
          <p:cNvSpPr txBox="1"/>
          <p:nvPr/>
        </p:nvSpPr>
        <p:spPr>
          <a:xfrm>
            <a:off x="3377884" y="1244133"/>
            <a:ext cx="1063487" cy="415498"/>
          </a:xfrm>
          <a:prstGeom prst="rect">
            <a:avLst/>
          </a:prstGeom>
          <a:noFill/>
        </p:spPr>
        <p:txBody>
          <a:bodyPr wrap="square" rtlCol="0">
            <a:spAutoFit/>
          </a:bodyPr>
          <a:lstStyle/>
          <a:p>
            <a:r>
              <a:rPr lang="en-GB" sz="2100" dirty="0"/>
              <a:t>Answer</a:t>
            </a:r>
          </a:p>
        </p:txBody>
      </p:sp>
      <p:pic>
        <p:nvPicPr>
          <p:cNvPr id="8" name="Picture 7">
            <a:extLst>
              <a:ext uri="{FF2B5EF4-FFF2-40B4-BE49-F238E27FC236}">
                <a16:creationId xmlns:a16="http://schemas.microsoft.com/office/drawing/2014/main" id="{6DED00ED-5F68-40B0-B8A2-8CC790254894}"/>
              </a:ext>
            </a:extLst>
          </p:cNvPr>
          <p:cNvPicPr/>
          <p:nvPr/>
        </p:nvPicPr>
        <p:blipFill rotWithShape="1">
          <a:blip r:embed="rId2"/>
          <a:srcRect l="3491" t="2311" r="16900" b="1976"/>
          <a:stretch/>
        </p:blipFill>
        <p:spPr>
          <a:xfrm>
            <a:off x="5306292" y="1809628"/>
            <a:ext cx="3747654" cy="3237572"/>
          </a:xfrm>
          <a:prstGeom prst="rect">
            <a:avLst/>
          </a:prstGeom>
        </p:spPr>
      </p:pic>
      <mc:AlternateContent xmlns:mc="http://schemas.openxmlformats.org/markup-compatibility/2006">
        <mc:Choice xmlns:a14="http://schemas.microsoft.com/office/drawing/2010/main" Requires="a14">
          <p:sp>
            <p:nvSpPr>
              <p:cNvPr id="9" name="TextBox 8">
                <a:extLst>
                  <a:ext uri="{FF2B5EF4-FFF2-40B4-BE49-F238E27FC236}">
                    <a16:creationId xmlns:a16="http://schemas.microsoft.com/office/drawing/2014/main" id="{2AE7ACA2-6A90-4279-8355-5AD4D3AF3156}"/>
                  </a:ext>
                </a:extLst>
              </p:cNvPr>
              <p:cNvSpPr txBox="1"/>
              <p:nvPr/>
            </p:nvSpPr>
            <p:spPr>
              <a:xfrm>
                <a:off x="90053" y="1659631"/>
                <a:ext cx="5657603" cy="4645374"/>
              </a:xfrm>
              <a:prstGeom prst="rect">
                <a:avLst/>
              </a:prstGeom>
              <a:noFill/>
            </p:spPr>
            <p:txBody>
              <a:bodyPr wrap="square">
                <a:spAutoFit/>
              </a:bodyPr>
              <a:lstStyle/>
              <a:p>
                <a:pPr marL="385763">
                  <a:lnSpc>
                    <a:spcPct val="107000"/>
                  </a:lnSpc>
                  <a:spcAft>
                    <a:spcPts val="600"/>
                  </a:spcAft>
                </a:pPr>
                <a:r>
                  <a:rPr lang="en-US" dirty="0">
                    <a:latin typeface="Calibri" panose="020F0502020204030204" pitchFamily="34" charset="0"/>
                    <a:ea typeface="Calibri" panose="020F0502020204030204" pitchFamily="34" charset="0"/>
                    <a:cs typeface="Times New Roman" panose="02020603050405020304" pitchFamily="18" charset="0"/>
                  </a:rPr>
                  <a:t>R/t = 10/2 = 5, Poisson ratio = 0.4, hoop stress in the pipe = 2.4%</a:t>
                </a:r>
                <a:endParaRPr lang="en-GB" dirty="0">
                  <a:latin typeface="Calibri" panose="020F0502020204030204" pitchFamily="34" charset="0"/>
                  <a:ea typeface="Calibri" panose="020F0502020204030204" pitchFamily="34" charset="0"/>
                  <a:cs typeface="Times New Roman" panose="02020603050405020304" pitchFamily="18" charset="0"/>
                </a:endParaRPr>
              </a:p>
              <a:p>
                <a:pPr marL="385763">
                  <a:lnSpc>
                    <a:spcPct val="107000"/>
                  </a:lnSpc>
                  <a:spcAft>
                    <a:spcPts val="600"/>
                  </a:spcAft>
                </a:pPr>
                <a:r>
                  <a:rPr lang="en-US" dirty="0">
                    <a:latin typeface="Calibri" panose="020F0502020204030204" pitchFamily="34" charset="0"/>
                    <a:ea typeface="Calibri" panose="020F0502020204030204" pitchFamily="34" charset="0"/>
                    <a:cs typeface="Times New Roman" panose="02020603050405020304" pitchFamily="18" charset="0"/>
                  </a:rPr>
                  <a:t> </a:t>
                </a:r>
                <a14:m>
                  <m:oMath xmlns:m="http://schemas.openxmlformats.org/officeDocument/2006/math">
                    <m:sSub>
                      <m:sSubPr>
                        <m:ctrlPr>
                          <a:rPr lang="en-GB" i="1">
                            <a:latin typeface="Cambria Math" panose="02040503050406030204" pitchFamily="18" charset="0"/>
                            <a:cs typeface="Times New Roman" panose="02020603050405020304" pitchFamily="18" charset="0"/>
                          </a:rPr>
                        </m:ctrlPr>
                      </m:sSubPr>
                      <m:e>
                        <m:r>
                          <a:rPr lang="en-GB" i="1">
                            <a:latin typeface="Cambria Math" panose="02040503050406030204" pitchFamily="18" charset="0"/>
                            <a:ea typeface="Cambria Math" panose="02040503050406030204" pitchFamily="18" charset="0"/>
                            <a:cs typeface="Times New Roman" panose="02020603050405020304" pitchFamily="18" charset="0"/>
                          </a:rPr>
                          <m:t>𝜀</m:t>
                        </m:r>
                      </m:e>
                      <m:sub>
                        <m:r>
                          <a:rPr lang="en-GB" i="1">
                            <a:latin typeface="Cambria Math" panose="02040503050406030204" pitchFamily="18" charset="0"/>
                            <a:ea typeface="Cambria Math" panose="02040503050406030204" pitchFamily="18" charset="0"/>
                            <a:cs typeface="Times New Roman" panose="02020603050405020304" pitchFamily="18" charset="0"/>
                          </a:rPr>
                          <m:t>𝜃</m:t>
                        </m:r>
                      </m:sub>
                    </m:sSub>
                    <m:d>
                      <m:dPr>
                        <m:ctrlPr>
                          <a:rPr lang="en-GB" i="1">
                            <a:latin typeface="Cambria Math" panose="02040503050406030204" pitchFamily="18" charset="0"/>
                            <a:ea typeface="Calibri" panose="020F0502020204030204" pitchFamily="34" charset="0"/>
                            <a:cs typeface="Times New Roman" panose="02020603050405020304" pitchFamily="18" charset="0"/>
                          </a:rPr>
                        </m:ctrlPr>
                      </m:dPr>
                      <m:e>
                        <m:r>
                          <a:rPr lang="en-US" i="1">
                            <a:latin typeface="Cambria Math" panose="02040503050406030204" pitchFamily="18" charset="0"/>
                            <a:ea typeface="Calibri" panose="020F0502020204030204" pitchFamily="34" charset="0"/>
                            <a:cs typeface="Times New Roman" panose="02020603050405020304" pitchFamily="18" charset="0"/>
                          </a:rPr>
                          <m:t>𝑡</m:t>
                        </m:r>
                      </m:e>
                    </m:d>
                    <m:r>
                      <a:rPr lang="en-GB" i="1">
                        <a:latin typeface="Cambria Math" panose="02040503050406030204" pitchFamily="18" charset="0"/>
                        <a:ea typeface="Calibri" panose="020F0502020204030204" pitchFamily="34" charset="0"/>
                        <a:cs typeface="Times New Roman" panose="02020603050405020304" pitchFamily="18" charset="0"/>
                      </a:rPr>
                      <m:t>=</m:t>
                    </m:r>
                    <m:sSub>
                      <m:sSubPr>
                        <m:ctrlPr>
                          <a:rPr lang="en-GB" i="1">
                            <a:latin typeface="Cambria Math" panose="02040503050406030204" pitchFamily="18" charset="0"/>
                            <a:ea typeface="Calibri" panose="020F0502020204030204" pitchFamily="34" charset="0"/>
                            <a:cs typeface="Times New Roman" panose="02020603050405020304" pitchFamily="18" charset="0"/>
                          </a:rPr>
                        </m:ctrlPr>
                      </m:sSubPr>
                      <m:e>
                        <m:r>
                          <a:rPr lang="en-US" i="1">
                            <a:latin typeface="Cambria Math" panose="02040503050406030204" pitchFamily="18" charset="0"/>
                            <a:ea typeface="Calibri" panose="020F0502020204030204" pitchFamily="34" charset="0"/>
                            <a:cs typeface="Times New Roman" panose="02020603050405020304" pitchFamily="18" charset="0"/>
                          </a:rPr>
                          <m:t> </m:t>
                        </m:r>
                        <m:r>
                          <a:rPr lang="en-US" i="1">
                            <a:latin typeface="Cambria Math" panose="02040503050406030204" pitchFamily="18" charset="0"/>
                            <a:ea typeface="Calibri" panose="020F0502020204030204" pitchFamily="34" charset="0"/>
                            <a:cs typeface="Times New Roman" panose="02020603050405020304" pitchFamily="18" charset="0"/>
                          </a:rPr>
                          <m:t>𝜎</m:t>
                        </m:r>
                      </m:e>
                      <m:sub>
                        <m:r>
                          <a:rPr lang="en-US" i="1">
                            <a:latin typeface="Cambria Math" panose="02040503050406030204" pitchFamily="18" charset="0"/>
                            <a:ea typeface="Cambria Math" panose="02040503050406030204" pitchFamily="18" charset="0"/>
                            <a:cs typeface="Times New Roman" panose="02020603050405020304" pitchFamily="18" charset="0"/>
                          </a:rPr>
                          <m:t>𝜃</m:t>
                        </m:r>
                      </m:sub>
                    </m:sSub>
                    <m:r>
                      <a:rPr lang="en-US" i="1">
                        <a:latin typeface="Cambria Math" panose="02040503050406030204" pitchFamily="18" charset="0"/>
                        <a:ea typeface="Calibri" panose="020F0502020204030204" pitchFamily="34" charset="0"/>
                        <a:cs typeface="Times New Roman" panose="02020603050405020304" pitchFamily="18" charset="0"/>
                      </a:rPr>
                      <m:t> </m:t>
                    </m:r>
                    <m:r>
                      <a:rPr lang="en-US" i="1">
                        <a:latin typeface="Cambria Math" panose="02040503050406030204" pitchFamily="18" charset="0"/>
                        <a:ea typeface="Calibri" panose="020F0502020204030204" pitchFamily="34" charset="0"/>
                        <a:cs typeface="Times New Roman" panose="02020603050405020304" pitchFamily="18" charset="0"/>
                      </a:rPr>
                      <m:t>𝐽</m:t>
                    </m:r>
                    <m:r>
                      <a:rPr lang="en-US" i="1">
                        <a:latin typeface="Cambria Math" panose="02040503050406030204" pitchFamily="18" charset="0"/>
                        <a:ea typeface="Calibri" panose="020F0502020204030204" pitchFamily="34" charset="0"/>
                        <a:cs typeface="Times New Roman" panose="02020603050405020304" pitchFamily="18" charset="0"/>
                      </a:rPr>
                      <m:t> </m:t>
                    </m:r>
                    <m:d>
                      <m:dPr>
                        <m:ctrlPr>
                          <a:rPr lang="en-GB" i="1">
                            <a:latin typeface="Cambria Math" panose="02040503050406030204" pitchFamily="18" charset="0"/>
                            <a:ea typeface="Calibri" panose="020F0502020204030204" pitchFamily="34" charset="0"/>
                            <a:cs typeface="Times New Roman" panose="02020603050405020304" pitchFamily="18" charset="0"/>
                          </a:rPr>
                        </m:ctrlPr>
                      </m:dPr>
                      <m:e>
                        <m:r>
                          <a:rPr lang="en-US" i="1">
                            <a:latin typeface="Cambria Math" panose="02040503050406030204" pitchFamily="18" charset="0"/>
                            <a:ea typeface="Calibri" panose="020F0502020204030204" pitchFamily="34" charset="0"/>
                            <a:cs typeface="Times New Roman" panose="02020603050405020304" pitchFamily="18" charset="0"/>
                          </a:rPr>
                          <m:t>𝑡</m:t>
                        </m:r>
                      </m:e>
                    </m:d>
                    <m:r>
                      <a:rPr lang="en-US" i="1">
                        <a:latin typeface="Cambria Math" panose="02040503050406030204" pitchFamily="18" charset="0"/>
                        <a:ea typeface="Calibri" panose="020F0502020204030204" pitchFamily="34" charset="0"/>
                        <a:cs typeface="Times New Roman" panose="02020603050405020304" pitchFamily="18" charset="0"/>
                      </a:rPr>
                      <m:t>(1−(</m:t>
                    </m:r>
                    <m:f>
                      <m:fPr>
                        <m:ctrlPr>
                          <a:rPr lang="en-GB" i="1">
                            <a:latin typeface="Cambria Math" panose="02040503050406030204" pitchFamily="18" charset="0"/>
                            <a:ea typeface="Calibri" panose="020F0502020204030204" pitchFamily="34" charset="0"/>
                            <a:cs typeface="Times New Roman" panose="02020603050405020304" pitchFamily="18" charset="0"/>
                          </a:rPr>
                        </m:ctrlPr>
                      </m:fPr>
                      <m:num>
                        <m:r>
                          <a:rPr lang="en-US" i="1">
                            <a:latin typeface="Cambria Math" panose="02040503050406030204" pitchFamily="18" charset="0"/>
                            <a:ea typeface="Calibri" panose="020F0502020204030204" pitchFamily="34" charset="0"/>
                            <a:cs typeface="Times New Roman" panose="02020603050405020304" pitchFamily="18" charset="0"/>
                          </a:rPr>
                          <m:t>𝑣</m:t>
                        </m:r>
                      </m:num>
                      <m:den>
                        <m:r>
                          <a:rPr lang="en-US" i="1">
                            <a:latin typeface="Cambria Math" panose="02040503050406030204" pitchFamily="18" charset="0"/>
                            <a:ea typeface="Calibri" panose="020F0502020204030204" pitchFamily="34" charset="0"/>
                            <a:cs typeface="Times New Roman" panose="02020603050405020304" pitchFamily="18" charset="0"/>
                          </a:rPr>
                          <m:t>2</m:t>
                        </m:r>
                      </m:den>
                    </m:f>
                    <m:r>
                      <a:rPr lang="en-US" i="1">
                        <a:latin typeface="Cambria Math" panose="02040503050406030204" pitchFamily="18" charset="0"/>
                        <a:ea typeface="Calibri" panose="020F0502020204030204" pitchFamily="34" charset="0"/>
                        <a:cs typeface="Times New Roman" panose="02020603050405020304" pitchFamily="18" charset="0"/>
                      </a:rPr>
                      <m:t>)</m:t>
                    </m:r>
                  </m:oMath>
                </a14:m>
                <a:r>
                  <a:rPr lang="en-US" dirty="0">
                    <a:latin typeface="Calibri" panose="020F0502020204030204" pitchFamily="34" charset="0"/>
                    <a:ea typeface="Calibri" panose="020F0502020204030204" pitchFamily="34" charset="0"/>
                    <a:cs typeface="Times New Roman" panose="02020603050405020304" pitchFamily="18" charset="0"/>
                  </a:rPr>
                  <a:t> = 0.8 </a:t>
                </a:r>
                <a14:m>
                  <m:oMath xmlns:m="http://schemas.openxmlformats.org/officeDocument/2006/math">
                    <m:sSub>
                      <m:sSubPr>
                        <m:ctrlPr>
                          <a:rPr lang="en-GB" i="1">
                            <a:latin typeface="Cambria Math" panose="02040503050406030204" pitchFamily="18" charset="0"/>
                            <a:ea typeface="Calibri" panose="020F0502020204030204" pitchFamily="34" charset="0"/>
                            <a:cs typeface="Times New Roman" panose="02020603050405020304" pitchFamily="18" charset="0"/>
                          </a:rPr>
                        </m:ctrlPr>
                      </m:sSubPr>
                      <m:e>
                        <m:r>
                          <a:rPr lang="en-US" i="1">
                            <a:latin typeface="Cambria Math" panose="02040503050406030204" pitchFamily="18" charset="0"/>
                            <a:ea typeface="Calibri" panose="020F0502020204030204" pitchFamily="34" charset="0"/>
                            <a:cs typeface="Times New Roman" panose="02020603050405020304" pitchFamily="18" charset="0"/>
                          </a:rPr>
                          <m:t>𝜎</m:t>
                        </m:r>
                      </m:e>
                      <m:sub>
                        <m:r>
                          <a:rPr lang="en-US" i="1">
                            <a:latin typeface="Cambria Math" panose="02040503050406030204" pitchFamily="18" charset="0"/>
                            <a:ea typeface="Cambria Math" panose="02040503050406030204" pitchFamily="18" charset="0"/>
                            <a:cs typeface="Times New Roman" panose="02020603050405020304" pitchFamily="18" charset="0"/>
                          </a:rPr>
                          <m:t>𝜃</m:t>
                        </m:r>
                      </m:sub>
                    </m:sSub>
                    <m:r>
                      <a:rPr lang="en-US" i="1">
                        <a:latin typeface="Cambria Math" panose="02040503050406030204" pitchFamily="18" charset="0"/>
                        <a:ea typeface="Calibri" panose="020F0502020204030204" pitchFamily="34" charset="0"/>
                        <a:cs typeface="Times New Roman" panose="02020603050405020304" pitchFamily="18" charset="0"/>
                      </a:rPr>
                      <m:t> </m:t>
                    </m:r>
                    <m:r>
                      <a:rPr lang="en-US" i="1">
                        <a:latin typeface="Cambria Math" panose="02040503050406030204" pitchFamily="18" charset="0"/>
                        <a:ea typeface="Calibri" panose="020F0502020204030204" pitchFamily="34" charset="0"/>
                        <a:cs typeface="Times New Roman" panose="02020603050405020304" pitchFamily="18" charset="0"/>
                      </a:rPr>
                      <m:t>𝐽</m:t>
                    </m:r>
                    <m:r>
                      <a:rPr lang="en-US" i="1">
                        <a:latin typeface="Cambria Math" panose="02040503050406030204" pitchFamily="18" charset="0"/>
                        <a:ea typeface="Calibri" panose="020F0502020204030204" pitchFamily="34" charset="0"/>
                        <a:cs typeface="Times New Roman" panose="02020603050405020304" pitchFamily="18" charset="0"/>
                      </a:rPr>
                      <m:t> </m:t>
                    </m:r>
                    <m:d>
                      <m:dPr>
                        <m:ctrlPr>
                          <a:rPr lang="en-GB" i="1">
                            <a:latin typeface="Cambria Math" panose="02040503050406030204" pitchFamily="18" charset="0"/>
                            <a:ea typeface="Calibri" panose="020F0502020204030204" pitchFamily="34" charset="0"/>
                            <a:cs typeface="Times New Roman" panose="02020603050405020304" pitchFamily="18" charset="0"/>
                          </a:rPr>
                        </m:ctrlPr>
                      </m:dPr>
                      <m:e>
                        <m:r>
                          <a:rPr lang="en-US" i="1">
                            <a:latin typeface="Cambria Math" panose="02040503050406030204" pitchFamily="18" charset="0"/>
                            <a:ea typeface="Calibri" panose="020F0502020204030204" pitchFamily="34" charset="0"/>
                            <a:cs typeface="Times New Roman" panose="02020603050405020304" pitchFamily="18" charset="0"/>
                          </a:rPr>
                          <m:t>𝑡</m:t>
                        </m:r>
                      </m:e>
                    </m:d>
                  </m:oMath>
                </a14:m>
                <a:r>
                  <a:rPr lang="en-US" dirty="0">
                    <a:latin typeface="Calibri" panose="020F0502020204030204" pitchFamily="34" charset="0"/>
                    <a:ea typeface="Calibri" panose="020F0502020204030204" pitchFamily="34" charset="0"/>
                    <a:cs typeface="Times New Roman" panose="02020603050405020304" pitchFamily="18" charset="0"/>
                  </a:rPr>
                  <a:t>   in the pipe</a:t>
                </a:r>
                <a:endParaRPr lang="en-GB"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r>
                  <a:rPr lang="id-ID" dirty="0">
                    <a:latin typeface="Calibri" panose="020F0502020204030204" pitchFamily="34" charset="0"/>
                    <a:ea typeface="Calibri" panose="020F0502020204030204" pitchFamily="34" charset="0"/>
                    <a:cs typeface="Times New Roman" panose="02020603050405020304" pitchFamily="18" charset="0"/>
                  </a:rPr>
                  <a:t> </a:t>
                </a:r>
                <a:endParaRPr lang="en-GB"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r>
                  <a:rPr lang="en-US" dirty="0">
                    <a:latin typeface="Calibri" panose="020F0502020204030204" pitchFamily="34" charset="0"/>
                    <a:ea typeface="Calibri" panose="020F0502020204030204" pitchFamily="34" charset="0"/>
                    <a:cs typeface="Times New Roman" panose="02020603050405020304" pitchFamily="18" charset="0"/>
                  </a:rPr>
                  <a:t>By the experiment we know that   </a:t>
                </a:r>
                <a14:m>
                  <m:oMath xmlns:m="http://schemas.openxmlformats.org/officeDocument/2006/math">
                    <m:r>
                      <a:rPr lang="en-GB" i="1">
                        <a:latin typeface="Cambria Math" panose="02040503050406030204" pitchFamily="18" charset="0"/>
                        <a:ea typeface="Cambria Math" panose="02040503050406030204" pitchFamily="18" charset="0"/>
                        <a:cs typeface="Times New Roman" panose="02020603050405020304" pitchFamily="18" charset="0"/>
                      </a:rPr>
                      <m:t>𝜀</m:t>
                    </m:r>
                    <m:d>
                      <m:dPr>
                        <m:ctrlPr>
                          <a:rPr lang="en-GB" i="1">
                            <a:latin typeface="Cambria Math" panose="02040503050406030204" pitchFamily="18" charset="0"/>
                            <a:ea typeface="Calibri" panose="020F0502020204030204" pitchFamily="34" charset="0"/>
                            <a:cs typeface="Times New Roman" panose="02020603050405020304" pitchFamily="18" charset="0"/>
                          </a:rPr>
                        </m:ctrlPr>
                      </m:dPr>
                      <m:e>
                        <m:r>
                          <a:rPr lang="en-US" i="1">
                            <a:latin typeface="Cambria Math" panose="02040503050406030204" pitchFamily="18" charset="0"/>
                            <a:ea typeface="Calibri" panose="020F0502020204030204" pitchFamily="34" charset="0"/>
                            <a:cs typeface="Times New Roman" panose="02020603050405020304" pitchFamily="18" charset="0"/>
                          </a:rPr>
                          <m:t>𝑡</m:t>
                        </m:r>
                      </m:e>
                    </m:d>
                    <m:r>
                      <a:rPr lang="en-GB" i="1">
                        <a:latin typeface="Cambria Math" panose="02040503050406030204" pitchFamily="18" charset="0"/>
                        <a:ea typeface="Calibri" panose="020F0502020204030204" pitchFamily="34" charset="0"/>
                        <a:cs typeface="Times New Roman" panose="02020603050405020304" pitchFamily="18" charset="0"/>
                      </a:rPr>
                      <m:t>=</m:t>
                    </m:r>
                    <m:sSub>
                      <m:sSubPr>
                        <m:ctrlPr>
                          <a:rPr lang="en-GB" i="1">
                            <a:latin typeface="Cambria Math" panose="02040503050406030204" pitchFamily="18" charset="0"/>
                            <a:ea typeface="Calibri" panose="020F0502020204030204" pitchFamily="34" charset="0"/>
                            <a:cs typeface="Times New Roman" panose="02020603050405020304" pitchFamily="18" charset="0"/>
                          </a:rPr>
                        </m:ctrlPr>
                      </m:sSubPr>
                      <m:e>
                        <m:r>
                          <a:rPr lang="en-US" i="1">
                            <a:latin typeface="Cambria Math" panose="02040503050406030204" pitchFamily="18" charset="0"/>
                            <a:ea typeface="Calibri" panose="020F0502020204030204" pitchFamily="34" charset="0"/>
                            <a:cs typeface="Times New Roman" panose="02020603050405020304" pitchFamily="18" charset="0"/>
                          </a:rPr>
                          <m:t> </m:t>
                        </m:r>
                        <m:r>
                          <a:rPr lang="en-US" i="1">
                            <a:latin typeface="Cambria Math" panose="02040503050406030204" pitchFamily="18" charset="0"/>
                            <a:ea typeface="Calibri" panose="020F0502020204030204" pitchFamily="34" charset="0"/>
                            <a:cs typeface="Times New Roman" panose="02020603050405020304" pitchFamily="18" charset="0"/>
                          </a:rPr>
                          <m:t>𝜎</m:t>
                        </m:r>
                      </m:e>
                      <m:sub>
                        <m:r>
                          <a:rPr lang="en-US" i="1">
                            <a:latin typeface="Cambria Math" panose="02040503050406030204" pitchFamily="18" charset="0"/>
                            <a:ea typeface="Cambria Math" panose="02040503050406030204" pitchFamily="18" charset="0"/>
                            <a:cs typeface="Times New Roman" panose="02020603050405020304" pitchFamily="18" charset="0"/>
                          </a:rPr>
                          <m:t>𝜃</m:t>
                        </m:r>
                      </m:sub>
                    </m:sSub>
                    <m:r>
                      <a:rPr lang="en-US" i="1">
                        <a:latin typeface="Cambria Math" panose="02040503050406030204" pitchFamily="18" charset="0"/>
                        <a:ea typeface="Calibri" panose="020F0502020204030204" pitchFamily="34" charset="0"/>
                        <a:cs typeface="Times New Roman" panose="02020603050405020304" pitchFamily="18" charset="0"/>
                      </a:rPr>
                      <m:t> </m:t>
                    </m:r>
                    <m:r>
                      <a:rPr lang="en-US" i="1">
                        <a:latin typeface="Cambria Math" panose="02040503050406030204" pitchFamily="18" charset="0"/>
                        <a:ea typeface="Calibri" panose="020F0502020204030204" pitchFamily="34" charset="0"/>
                        <a:cs typeface="Times New Roman" panose="02020603050405020304" pitchFamily="18" charset="0"/>
                      </a:rPr>
                      <m:t>𝐽</m:t>
                    </m:r>
                    <m:r>
                      <a:rPr lang="en-US" i="1">
                        <a:latin typeface="Cambria Math" panose="02040503050406030204" pitchFamily="18" charset="0"/>
                        <a:ea typeface="Calibri" panose="020F0502020204030204" pitchFamily="34" charset="0"/>
                        <a:cs typeface="Times New Roman" panose="02020603050405020304" pitchFamily="18" charset="0"/>
                      </a:rPr>
                      <m:t> </m:t>
                    </m:r>
                    <m:d>
                      <m:dPr>
                        <m:ctrlPr>
                          <a:rPr lang="en-GB" i="1">
                            <a:latin typeface="Cambria Math" panose="02040503050406030204" pitchFamily="18" charset="0"/>
                            <a:ea typeface="Calibri" panose="020F0502020204030204" pitchFamily="34" charset="0"/>
                            <a:cs typeface="Times New Roman" panose="02020603050405020304" pitchFamily="18" charset="0"/>
                          </a:rPr>
                        </m:ctrlPr>
                      </m:dPr>
                      <m:e>
                        <m:r>
                          <a:rPr lang="en-US" i="1">
                            <a:latin typeface="Cambria Math" panose="02040503050406030204" pitchFamily="18" charset="0"/>
                            <a:ea typeface="Calibri" panose="020F0502020204030204" pitchFamily="34" charset="0"/>
                            <a:cs typeface="Times New Roman" panose="02020603050405020304" pitchFamily="18" charset="0"/>
                          </a:rPr>
                          <m:t>𝑡</m:t>
                        </m:r>
                      </m:e>
                    </m:d>
                  </m:oMath>
                </a14:m>
                <a:r>
                  <a:rPr lang="en-US" dirty="0">
                    <a:latin typeface="Calibri" panose="020F0502020204030204" pitchFamily="34" charset="0"/>
                    <a:ea typeface="Calibri" panose="020F0502020204030204" pitchFamily="34" charset="0"/>
                    <a:cs typeface="Times New Roman" panose="02020603050405020304" pitchFamily="18" charset="0"/>
                  </a:rPr>
                  <a:t>  in tensile test</a:t>
                </a:r>
                <a:endParaRPr lang="en-GB"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r>
                  <a:rPr lang="en-US" dirty="0">
                    <a:latin typeface="Calibri" panose="020F0502020204030204" pitchFamily="34" charset="0"/>
                    <a:ea typeface="Calibri" panose="020F0502020204030204" pitchFamily="34" charset="0"/>
                    <a:cs typeface="Times New Roman" panose="02020603050405020304" pitchFamily="18" charset="0"/>
                  </a:rPr>
                  <a:t> </a:t>
                </a:r>
                <a:endParaRPr lang="en-GB"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r>
                  <a:rPr lang="en-US" dirty="0">
                    <a:latin typeface="Calibri" panose="020F0502020204030204" pitchFamily="34" charset="0"/>
                    <a:ea typeface="Calibri" panose="020F0502020204030204" pitchFamily="34" charset="0"/>
                    <a:cs typeface="Times New Roman" panose="02020603050405020304" pitchFamily="18" charset="0"/>
                  </a:rPr>
                  <a:t>Therefore, 2.4 % hoop strain in pipe will be 2.4/0.8 = 3% in tensile creep. </a:t>
                </a:r>
              </a:p>
              <a:p>
                <a:pPr>
                  <a:lnSpc>
                    <a:spcPct val="107000"/>
                  </a:lnSpc>
                  <a:spcAft>
                    <a:spcPts val="600"/>
                  </a:spcAft>
                </a:pP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r>
                  <a:rPr lang="en-US" dirty="0">
                    <a:latin typeface="Calibri" panose="020F0502020204030204" pitchFamily="34" charset="0"/>
                    <a:ea typeface="Calibri" panose="020F0502020204030204" pitchFamily="34" charset="0"/>
                    <a:cs typeface="Times New Roman" panose="02020603050405020304" pitchFamily="18" charset="0"/>
                  </a:rPr>
                  <a:t>Now we look at the figure, tensile stress </a:t>
                </a:r>
                <a14:m>
                  <m:oMath xmlns:m="http://schemas.openxmlformats.org/officeDocument/2006/math">
                    <m:r>
                      <a:rPr lang="en-US" i="1">
                        <a:latin typeface="Cambria Math" panose="02040503050406030204" pitchFamily="18" charset="0"/>
                        <a:ea typeface="Calibri" panose="020F0502020204030204" pitchFamily="34" charset="0"/>
                        <a:cs typeface="Times New Roman" panose="02020603050405020304" pitchFamily="18" charset="0"/>
                      </a:rPr>
                      <m:t>𝜎</m:t>
                    </m:r>
                  </m:oMath>
                </a14:m>
                <a:r>
                  <a:rPr lang="en-US" dirty="0">
                    <a:latin typeface="Calibri" panose="020F0502020204030204" pitchFamily="34" charset="0"/>
                    <a:ea typeface="Calibri" panose="020F0502020204030204" pitchFamily="34" charset="0"/>
                    <a:cs typeface="Times New Roman" panose="02020603050405020304" pitchFamily="18" charset="0"/>
                  </a:rPr>
                  <a:t> = 3 MNm</a:t>
                </a:r>
                <a:r>
                  <a:rPr lang="en-US" baseline="30000" dirty="0">
                    <a:latin typeface="Calibri" panose="020F0502020204030204" pitchFamily="34" charset="0"/>
                    <a:ea typeface="Calibri" panose="020F0502020204030204" pitchFamily="34" charset="0"/>
                    <a:cs typeface="Times New Roman" panose="02020603050405020304" pitchFamily="18" charset="0"/>
                  </a:rPr>
                  <a:t>-2</a:t>
                </a:r>
                <a:r>
                  <a:rPr lang="en-US" dirty="0">
                    <a:latin typeface="Calibri" panose="020F0502020204030204" pitchFamily="34" charset="0"/>
                    <a:ea typeface="Calibri" panose="020F0502020204030204" pitchFamily="34" charset="0"/>
                    <a:cs typeface="Times New Roman" panose="02020603050405020304" pitchFamily="18" charset="0"/>
                  </a:rPr>
                  <a:t>will give strain &lt;3% after 50 years. Therefore </a:t>
                </a:r>
                <a14:m>
                  <m:oMath xmlns:m="http://schemas.openxmlformats.org/officeDocument/2006/math">
                    <m:r>
                      <a:rPr lang="en-US" i="1">
                        <a:latin typeface="Cambria Math" panose="02040503050406030204" pitchFamily="18" charset="0"/>
                        <a:ea typeface="Calibri" panose="020F0502020204030204" pitchFamily="34" charset="0"/>
                        <a:cs typeface="Times New Roman" panose="02020603050405020304" pitchFamily="18" charset="0"/>
                      </a:rPr>
                      <m:t>𝜎</m:t>
                    </m:r>
                  </m:oMath>
                </a14:m>
                <a:r>
                  <a:rPr lang="en-US" dirty="0">
                    <a:latin typeface="Calibri" panose="020F0502020204030204" pitchFamily="34" charset="0"/>
                    <a:ea typeface="Calibri" panose="020F0502020204030204" pitchFamily="34" charset="0"/>
                    <a:cs typeface="Times New Roman" panose="02020603050405020304" pitchFamily="18" charset="0"/>
                  </a:rPr>
                  <a:t> &lt;= 3 MNm</a:t>
                </a:r>
                <a:r>
                  <a:rPr lang="en-US" baseline="30000" dirty="0">
                    <a:latin typeface="Calibri" panose="020F0502020204030204" pitchFamily="34" charset="0"/>
                    <a:ea typeface="Calibri" panose="020F0502020204030204" pitchFamily="34" charset="0"/>
                    <a:cs typeface="Times New Roman" panose="02020603050405020304" pitchFamily="18" charset="0"/>
                  </a:rPr>
                  <a:t>-2</a:t>
                </a:r>
                <a:r>
                  <a:rPr lang="en-US" dirty="0">
                    <a:latin typeface="Calibri" panose="020F0502020204030204" pitchFamily="34" charset="0"/>
                    <a:ea typeface="Calibri" panose="020F0502020204030204" pitchFamily="34" charset="0"/>
                    <a:cs typeface="Times New Roman" panose="02020603050405020304" pitchFamily="18" charset="0"/>
                  </a:rPr>
                  <a:t>.</a:t>
                </a:r>
                <a:endParaRPr lang="en-GB"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14:m>
                  <m:oMath xmlns:m="http://schemas.openxmlformats.org/officeDocument/2006/math">
                    <m:sSub>
                      <m:sSubPr>
                        <m:ctrlPr>
                          <a:rPr lang="en-GB" i="1">
                            <a:latin typeface="Cambria Math" panose="02040503050406030204" pitchFamily="18" charset="0"/>
                            <a:ea typeface="Calibri" panose="020F0502020204030204" pitchFamily="34" charset="0"/>
                            <a:cs typeface="Times New Roman" panose="02020603050405020304" pitchFamily="18" charset="0"/>
                          </a:rPr>
                        </m:ctrlPr>
                      </m:sSubPr>
                      <m:e>
                        <m:r>
                          <a:rPr lang="en-US" i="1">
                            <a:latin typeface="Cambria Math" panose="02040503050406030204" pitchFamily="18" charset="0"/>
                            <a:ea typeface="Calibri" panose="020F0502020204030204" pitchFamily="34" charset="0"/>
                            <a:cs typeface="Times New Roman" panose="02020603050405020304" pitchFamily="18" charset="0"/>
                          </a:rPr>
                          <m:t> </m:t>
                        </m:r>
                        <m:r>
                          <a:rPr lang="en-US" i="1">
                            <a:latin typeface="Cambria Math" panose="02040503050406030204" pitchFamily="18" charset="0"/>
                            <a:ea typeface="Calibri" panose="020F0502020204030204" pitchFamily="34" charset="0"/>
                            <a:cs typeface="Times New Roman" panose="02020603050405020304" pitchFamily="18" charset="0"/>
                          </a:rPr>
                          <m:t>𝜎</m:t>
                        </m:r>
                      </m:e>
                      <m:sub>
                        <m:r>
                          <a:rPr lang="en-US" i="1">
                            <a:latin typeface="Cambria Math" panose="02040503050406030204" pitchFamily="18" charset="0"/>
                            <a:ea typeface="Cambria Math" panose="02040503050406030204" pitchFamily="18" charset="0"/>
                            <a:cs typeface="Times New Roman" panose="02020603050405020304" pitchFamily="18" charset="0"/>
                          </a:rPr>
                          <m:t>𝜃</m:t>
                        </m:r>
                      </m:sub>
                    </m:sSub>
                  </m:oMath>
                </a14:m>
                <a:r>
                  <a:rPr lang="en-US" dirty="0">
                    <a:latin typeface="Calibri" panose="020F0502020204030204" pitchFamily="34" charset="0"/>
                    <a:ea typeface="Calibri" panose="020F0502020204030204" pitchFamily="34" charset="0"/>
                    <a:cs typeface="Times New Roman" panose="02020603050405020304" pitchFamily="18" charset="0"/>
                  </a:rPr>
                  <a:t> = P R/t ,  so P = </a:t>
                </a:r>
                <a14:m>
                  <m:oMath xmlns:m="http://schemas.openxmlformats.org/officeDocument/2006/math">
                    <m:sSub>
                      <m:sSubPr>
                        <m:ctrlPr>
                          <a:rPr lang="en-GB" i="1">
                            <a:latin typeface="Cambria Math" panose="02040503050406030204" pitchFamily="18" charset="0"/>
                            <a:ea typeface="Calibri" panose="020F0502020204030204" pitchFamily="34" charset="0"/>
                            <a:cs typeface="Times New Roman" panose="02020603050405020304" pitchFamily="18" charset="0"/>
                          </a:rPr>
                        </m:ctrlPr>
                      </m:sSubPr>
                      <m:e>
                        <m:r>
                          <a:rPr lang="en-US" i="1">
                            <a:latin typeface="Cambria Math" panose="02040503050406030204" pitchFamily="18" charset="0"/>
                            <a:ea typeface="Calibri" panose="020F0502020204030204" pitchFamily="34" charset="0"/>
                            <a:cs typeface="Times New Roman" panose="02020603050405020304" pitchFamily="18" charset="0"/>
                          </a:rPr>
                          <m:t> </m:t>
                        </m:r>
                        <m:r>
                          <a:rPr lang="en-US" i="1">
                            <a:latin typeface="Cambria Math" panose="02040503050406030204" pitchFamily="18" charset="0"/>
                            <a:ea typeface="Calibri" panose="020F0502020204030204" pitchFamily="34" charset="0"/>
                            <a:cs typeface="Times New Roman" panose="02020603050405020304" pitchFamily="18" charset="0"/>
                          </a:rPr>
                          <m:t>𝜎</m:t>
                        </m:r>
                      </m:e>
                      <m:sub>
                        <m:r>
                          <a:rPr lang="en-US" i="1">
                            <a:latin typeface="Cambria Math" panose="02040503050406030204" pitchFamily="18" charset="0"/>
                            <a:ea typeface="Cambria Math" panose="02040503050406030204" pitchFamily="18" charset="0"/>
                            <a:cs typeface="Times New Roman" panose="02020603050405020304" pitchFamily="18" charset="0"/>
                          </a:rPr>
                          <m:t>𝜃</m:t>
                        </m:r>
                      </m:sub>
                    </m:sSub>
                  </m:oMath>
                </a14:m>
                <a:r>
                  <a:rPr lang="en-US" dirty="0">
                    <a:latin typeface="Calibri" panose="020F0502020204030204" pitchFamily="34" charset="0"/>
                    <a:ea typeface="Calibri" panose="020F0502020204030204" pitchFamily="34" charset="0"/>
                    <a:cs typeface="Times New Roman" panose="02020603050405020304" pitchFamily="18" charset="0"/>
                  </a:rPr>
                  <a:t> t/R = 3/5 = 0.6 MNm</a:t>
                </a:r>
                <a:r>
                  <a:rPr lang="en-US" baseline="30000" dirty="0">
                    <a:latin typeface="Calibri" panose="020F0502020204030204" pitchFamily="34" charset="0"/>
                    <a:ea typeface="Calibri" panose="020F0502020204030204" pitchFamily="34" charset="0"/>
                    <a:cs typeface="Times New Roman" panose="02020603050405020304" pitchFamily="18" charset="0"/>
                  </a:rPr>
                  <a:t>-2</a:t>
                </a:r>
                <a:r>
                  <a:rPr lang="en-US" dirty="0">
                    <a:latin typeface="Calibri" panose="020F0502020204030204" pitchFamily="34" charset="0"/>
                    <a:ea typeface="Calibri" panose="020F0502020204030204" pitchFamily="34" charset="0"/>
                    <a:cs typeface="Times New Roman" panose="02020603050405020304" pitchFamily="18" charset="0"/>
                  </a:rPr>
                  <a:t>= 6 bar.</a:t>
                </a:r>
                <a:endParaRPr lang="en-GB" dirty="0">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9" name="TextBox 8">
                <a:extLst>
                  <a:ext uri="{FF2B5EF4-FFF2-40B4-BE49-F238E27FC236}">
                    <a16:creationId xmlns:a16="http://schemas.microsoft.com/office/drawing/2014/main" id="{2AE7ACA2-6A90-4279-8355-5AD4D3AF3156}"/>
                  </a:ext>
                </a:extLst>
              </p:cNvPr>
              <p:cNvSpPr txBox="1">
                <a:spLocks noRot="1" noChangeAspect="1" noMove="1" noResize="1" noEditPoints="1" noAdjustHandles="1" noChangeArrowheads="1" noChangeShapeType="1" noTextEdit="1"/>
              </p:cNvSpPr>
              <p:nvPr/>
            </p:nvSpPr>
            <p:spPr>
              <a:xfrm>
                <a:off x="90053" y="1659631"/>
                <a:ext cx="5657603" cy="4645374"/>
              </a:xfrm>
              <a:prstGeom prst="rect">
                <a:avLst/>
              </a:prstGeom>
              <a:blipFill>
                <a:blip r:embed="rId3"/>
                <a:stretch>
                  <a:fillRect l="-970" t="-525" r="-862" b="-1181"/>
                </a:stretch>
              </a:blipFill>
            </p:spPr>
            <p:txBody>
              <a:bodyPr/>
              <a:lstStyle/>
              <a:p>
                <a:r>
                  <a:rPr lang="en-GB">
                    <a:noFill/>
                  </a:rPr>
                  <a:t> </a:t>
                </a:r>
              </a:p>
            </p:txBody>
          </p:sp>
        </mc:Fallback>
      </mc:AlternateContent>
      <p:cxnSp>
        <p:nvCxnSpPr>
          <p:cNvPr id="19" name="Straight Connector 18">
            <a:extLst>
              <a:ext uri="{FF2B5EF4-FFF2-40B4-BE49-F238E27FC236}">
                <a16:creationId xmlns:a16="http://schemas.microsoft.com/office/drawing/2014/main" id="{3A404B8D-7F3B-421A-936C-337FAF242899}"/>
              </a:ext>
            </a:extLst>
          </p:cNvPr>
          <p:cNvCxnSpPr>
            <a:cxnSpLocks/>
          </p:cNvCxnSpPr>
          <p:nvPr/>
        </p:nvCxnSpPr>
        <p:spPr>
          <a:xfrm>
            <a:off x="5863904" y="2002347"/>
            <a:ext cx="2937962" cy="0"/>
          </a:xfrm>
          <a:prstGeom prst="line">
            <a:avLst/>
          </a:prstGeom>
          <a:ln w="38100">
            <a:solidFill>
              <a:srgbClr val="FF0000"/>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9C9C3FEC-539C-44DA-A327-687416DE6FB9}"/>
              </a:ext>
            </a:extLst>
          </p:cNvPr>
          <p:cNvCxnSpPr>
            <a:cxnSpLocks/>
          </p:cNvCxnSpPr>
          <p:nvPr/>
        </p:nvCxnSpPr>
        <p:spPr>
          <a:xfrm flipV="1">
            <a:off x="8801866" y="2002347"/>
            <a:ext cx="0" cy="2560995"/>
          </a:xfrm>
          <a:prstGeom prst="line">
            <a:avLst/>
          </a:prstGeom>
          <a:ln w="38100">
            <a:solidFill>
              <a:srgbClr val="FF0000"/>
            </a:solidFill>
            <a:headEnd type="none"/>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9639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GB" dirty="0"/>
              <a:t>Acetabular cup- hip replacement</a:t>
            </a:r>
          </a:p>
        </p:txBody>
      </p:sp>
      <p:sp>
        <p:nvSpPr>
          <p:cNvPr id="2" name="Rectangle 1"/>
          <p:cNvSpPr/>
          <p:nvPr/>
        </p:nvSpPr>
        <p:spPr>
          <a:xfrm>
            <a:off x="349250" y="1035188"/>
            <a:ext cx="8096250" cy="646331"/>
          </a:xfrm>
          <a:prstGeom prst="rect">
            <a:avLst/>
          </a:prstGeom>
        </p:spPr>
        <p:txBody>
          <a:bodyPr wrap="square">
            <a:spAutoFit/>
          </a:bodyPr>
          <a:lstStyle/>
          <a:p>
            <a:endParaRPr lang="en-GB" dirty="0"/>
          </a:p>
          <a:p>
            <a:r>
              <a:rPr lang="en-GB" dirty="0"/>
              <a:t> </a:t>
            </a:r>
          </a:p>
        </p:txBody>
      </p:sp>
      <p:sp>
        <p:nvSpPr>
          <p:cNvPr id="9" name="Content Placeholder 2"/>
          <p:cNvSpPr txBox="1">
            <a:spLocks/>
          </p:cNvSpPr>
          <p:nvPr/>
        </p:nvSpPr>
        <p:spPr>
          <a:xfrm>
            <a:off x="539086" y="1132084"/>
            <a:ext cx="8065827" cy="3831228"/>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1200"/>
              </a:spcBef>
              <a:buNone/>
            </a:pPr>
            <a:r>
              <a:rPr lang="en-GB" sz="2400" b="1" dirty="0"/>
              <a:t>Function: </a:t>
            </a:r>
            <a:r>
              <a:rPr lang="en-GB" sz="2400" dirty="0"/>
              <a:t>Acetabular cup for hip replacement</a:t>
            </a:r>
          </a:p>
          <a:p>
            <a:pPr marL="0" indent="0">
              <a:spcBef>
                <a:spcPts val="1200"/>
              </a:spcBef>
              <a:buNone/>
            </a:pPr>
            <a:r>
              <a:rPr lang="en-GB" sz="2400" b="1" dirty="0"/>
              <a:t>Objective: </a:t>
            </a:r>
            <a:r>
              <a:rPr lang="en-GB" sz="2400" dirty="0"/>
              <a:t>delivering low wear rate</a:t>
            </a:r>
          </a:p>
          <a:p>
            <a:pPr marL="0" indent="0">
              <a:spcBef>
                <a:spcPts val="1200"/>
              </a:spcBef>
              <a:buNone/>
            </a:pPr>
            <a:r>
              <a:rPr lang="en-GB" sz="2400" b="1" dirty="0"/>
              <a:t>Constraints: </a:t>
            </a:r>
            <a:r>
              <a:rPr lang="en-GB" sz="2400" dirty="0"/>
              <a:t>must be physically and mechanically stable under physiological conditions, able to sterilised, does not leach-out harmful materials…. </a:t>
            </a:r>
            <a:endParaRPr lang="en-GB" sz="2400" b="1" dirty="0"/>
          </a:p>
          <a:p>
            <a:pPr marL="0" indent="0">
              <a:spcBef>
                <a:spcPts val="1200"/>
              </a:spcBef>
              <a:buFont typeface="Arial"/>
              <a:buNone/>
            </a:pPr>
            <a:r>
              <a:rPr lang="en-GB" sz="2400" b="1" dirty="0"/>
              <a:t>Free variable</a:t>
            </a:r>
            <a:r>
              <a:rPr lang="en-GB" sz="2400" dirty="0"/>
              <a:t>: choice of material. </a:t>
            </a:r>
          </a:p>
          <a:p>
            <a:endParaRPr lang="en-GB" sz="2400" dirty="0"/>
          </a:p>
          <a:p>
            <a:pPr marL="0" indent="0">
              <a:buFont typeface="Arial"/>
              <a:buNone/>
            </a:pPr>
            <a:endParaRPr lang="en-GB" sz="2400" dirty="0"/>
          </a:p>
        </p:txBody>
      </p:sp>
      <p:pic>
        <p:nvPicPr>
          <p:cNvPr id="11" name="Picture 4" descr="Related image"/>
          <p:cNvPicPr>
            <a:picLocks noChangeAspect="1"/>
          </p:cNvPicPr>
          <p:nvPr/>
        </p:nvPicPr>
        <p:blipFill>
          <a:blip r:embed="rId3"/>
          <a:srcRect/>
          <a:stretch>
            <a:fillRect/>
          </a:stretch>
        </p:blipFill>
        <p:spPr>
          <a:xfrm>
            <a:off x="4287231" y="3935727"/>
            <a:ext cx="4687627" cy="2636788"/>
          </a:xfrm>
          <a:prstGeom prst="rect">
            <a:avLst/>
          </a:prstGeom>
          <a:noFill/>
          <a:ln cap="flat">
            <a:noFill/>
          </a:ln>
        </p:spPr>
      </p:pic>
      <p:sp>
        <p:nvSpPr>
          <p:cNvPr id="3" name="Slide Number Placeholder 2"/>
          <p:cNvSpPr>
            <a:spLocks noGrp="1"/>
          </p:cNvSpPr>
          <p:nvPr>
            <p:ph type="sldNum" sz="quarter" idx="12"/>
          </p:nvPr>
        </p:nvSpPr>
        <p:spPr/>
        <p:txBody>
          <a:bodyPr/>
          <a:lstStyle/>
          <a:p>
            <a:fld id="{F71EA363-3AA4-554B-864A-16EC408230E4}" type="slidenum">
              <a:rPr lang="en-GB" smtClean="0"/>
              <a:pPr/>
              <a:t>9</a:t>
            </a:fld>
            <a:endParaRPr lang="en-GB"/>
          </a:p>
        </p:txBody>
      </p:sp>
    </p:spTree>
    <p:extLst>
      <p:ext uri="{BB962C8B-B14F-4D97-AF65-F5344CB8AC3E}">
        <p14:creationId xmlns:p14="http://schemas.microsoft.com/office/powerpoint/2010/main" val="34173900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1.5"/>
</p:tagLst>
</file>

<file path=ppt/tags/tag2.xml><?xml version="1.0" encoding="utf-8"?>
<p:tagLst xmlns:a="http://schemas.openxmlformats.org/drawingml/2006/main" xmlns:r="http://schemas.openxmlformats.org/officeDocument/2006/relationships" xmlns:p="http://schemas.openxmlformats.org/presentationml/2006/main">
  <p:tag name="TIMING" val="|9.4"/>
</p:tagLst>
</file>

<file path=ppt/tags/tag3.xml><?xml version="1.0" encoding="utf-8"?>
<p:tagLst xmlns:a="http://schemas.openxmlformats.org/drawingml/2006/main" xmlns:r="http://schemas.openxmlformats.org/officeDocument/2006/relationships" xmlns:p="http://schemas.openxmlformats.org/presentationml/2006/main">
  <p:tag name="TIMING" val="|6"/>
</p:tagLst>
</file>

<file path=ppt/tags/tag4.xml><?xml version="1.0" encoding="utf-8"?>
<p:tagLst xmlns:a="http://schemas.openxmlformats.org/drawingml/2006/main" xmlns:r="http://schemas.openxmlformats.org/officeDocument/2006/relationships" xmlns:p="http://schemas.openxmlformats.org/presentationml/2006/main">
  <p:tag name="TIMING" val="|14.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59315</TotalTime>
  <Words>1867</Words>
  <Application>Microsoft Office PowerPoint</Application>
  <PresentationFormat>On-screen Show (4:3)</PresentationFormat>
  <Paragraphs>223</Paragraphs>
  <Slides>23</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Cambria Math</vt:lpstr>
      <vt:lpstr>Verdana</vt:lpstr>
      <vt:lpstr>Office Theme</vt:lpstr>
      <vt:lpstr>PQ2 Polymer Question 2</vt:lpstr>
      <vt:lpstr>PQ2 Answer</vt:lpstr>
      <vt:lpstr>PQ3 Polymer Question 3</vt:lpstr>
      <vt:lpstr>Answer</vt:lpstr>
      <vt:lpstr>PQ4 Polymer Question 4</vt:lpstr>
      <vt:lpstr>Answer PQ4</vt:lpstr>
      <vt:lpstr>PowerPoint Presentation</vt:lpstr>
      <vt:lpstr>PowerPoint Presentation</vt:lpstr>
      <vt:lpstr>Acetabular cup- hip replacement</vt:lpstr>
      <vt:lpstr>Low Wear rate materials</vt:lpstr>
      <vt:lpstr>Low Wear rate materials</vt:lpstr>
      <vt:lpstr>Wear rate – Material selection</vt:lpstr>
      <vt:lpstr>Wear rate – Question</vt:lpstr>
      <vt:lpstr>Deflection Limited Design: Snap clips/lids</vt:lpstr>
      <vt:lpstr>PowerPoint Presentation</vt:lpstr>
      <vt:lpstr>Elastic Seals</vt:lpstr>
      <vt:lpstr>PowerPoint Presentation</vt:lpstr>
      <vt:lpstr>Elastic Hinges</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David Grant</dc:creator>
  <cp:keywords/>
  <dc:description/>
  <cp:lastModifiedBy>Reda Felfel</cp:lastModifiedBy>
  <cp:revision>812</cp:revision>
  <cp:lastPrinted>2021-11-15T13:29:20Z</cp:lastPrinted>
  <dcterms:created xsi:type="dcterms:W3CDTF">2014-08-08T15:44:55Z</dcterms:created>
  <dcterms:modified xsi:type="dcterms:W3CDTF">2021-11-15T15:43:01Z</dcterms:modified>
  <cp:category/>
</cp:coreProperties>
</file>